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79" r:id="rId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Estilo Médio 4 - Ênfas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D7AC3CCA-C797-4891-BE02-D94E43425B78}" styleName="Estilo Mé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91EBBBCC-DAD2-459C-BE2E-F6DE35CF9A28}" styleName="Estilo Escuro 2 - Ênfase 3/Ênfase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929F9F4-4A8F-4326-A1B4-22849713DDAB}" styleName="Estilo Escuro 1 - Ênfase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Estilo Médio 4 - Ênfas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82" autoAdjust="0"/>
    <p:restoredTop sz="94660"/>
  </p:normalViewPr>
  <p:slideViewPr>
    <p:cSldViewPr snapToGrid="0">
      <p:cViewPr varScale="1">
        <p:scale>
          <a:sx n="65" d="100"/>
          <a:sy n="65" d="100"/>
        </p:scale>
        <p:origin x="9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 /><Relationship Id="rId3" Type="http://schemas.openxmlformats.org/officeDocument/2006/relationships/customXml" Target="../customXml/item3.xml" /><Relationship Id="rId7" Type="http://schemas.openxmlformats.org/officeDocument/2006/relationships/presProps" Target="presProps.xml" /><Relationship Id="rId2" Type="http://schemas.openxmlformats.org/officeDocument/2006/relationships/customXml" Target="../customXml/item2.xml" /><Relationship Id="rId1" Type="http://schemas.openxmlformats.org/officeDocument/2006/relationships/customXml" Target="../customXml/item1.xml" /><Relationship Id="rId6" Type="http://schemas.openxmlformats.org/officeDocument/2006/relationships/notesMaster" Target="notesMasters/notesMaster1.xml" /><Relationship Id="rId5" Type="http://schemas.openxmlformats.org/officeDocument/2006/relationships/slide" Target="slides/slide1.xml" /><Relationship Id="rId10" Type="http://schemas.openxmlformats.org/officeDocument/2006/relationships/tableStyles" Target="tableStyles.xml" /><Relationship Id="rId4" Type="http://schemas.openxmlformats.org/officeDocument/2006/relationships/slideMaster" Target="slideMasters/slideMaster1.xml" /><Relationship Id="rId9" Type="http://schemas.openxmlformats.org/officeDocument/2006/relationships/theme" Target="theme/theme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9BCF61-6B50-44B5-9FDC-E2F9A523708D}" type="datetimeFigureOut">
              <a:rPr lang="pt-BR" smtClean="0"/>
              <a:t>07/01/2025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77D67D-D1E0-4B36-B4C2-05375FEC2A2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5327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5250" y="742950"/>
            <a:ext cx="6604000" cy="37147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3E2F23-9903-406A-B0C4-E9DE329C66B5}" type="slidenum">
              <a:rPr lang="pt-BR" smtClean="0"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95504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648639-605A-4339-B7ED-92216505D4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03A520F-CFED-4FF9-AE38-3D8C94F1D3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726F09E-0D3C-4511-A006-E8D3BDD33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01ECF-B518-44C9-AAF2-AE3EDF85EA5C}" type="datetimeFigureOut">
              <a:rPr lang="pt-BR" smtClean="0"/>
              <a:t>07/01/2025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145B387-67B9-4C63-96BA-721A587EA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98C32F4-721E-44A2-BC17-2F7236667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1A783-DCA8-4EB3-9AF5-FD936F2E8D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7293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96F5C6-DE1C-4BF8-91C9-FC47DDF0B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BED87F3-5FAF-4E44-A317-16544412A7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0AD1A34-9094-4749-BEAD-80CA3C5DB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01ECF-B518-44C9-AAF2-AE3EDF85EA5C}" type="datetimeFigureOut">
              <a:rPr lang="pt-BR" smtClean="0"/>
              <a:t>07/01/2025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C8A4860-4800-4527-80A8-E47BF7171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DC3524F-38E5-4C12-9107-288A69A4C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1A783-DCA8-4EB3-9AF5-FD936F2E8D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1628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616D2F7-561B-4E39-B83D-B2D637E9A8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CCEFE0D-F59F-472B-88FE-F9597C855E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2F765F3-84A1-4963-960F-4A9E41172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01ECF-B518-44C9-AAF2-AE3EDF85EA5C}" type="datetimeFigureOut">
              <a:rPr lang="pt-BR" smtClean="0"/>
              <a:t>07/01/2025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5E28EBD-7A4B-43B3-852C-C8B8DA702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181931E-A973-47E9-8341-CFB1B9759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1A783-DCA8-4EB3-9AF5-FD936F2E8D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1370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D002F4B-E932-47B8-B195-F739D53EE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01ECF-B518-44C9-AAF2-AE3EDF85EA5C}" type="datetimeFigureOut">
              <a:rPr lang="pt-BR" smtClean="0"/>
              <a:t>07/01/2025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CDAACF3-9387-427D-BCD4-72AAEA8C5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0935806-1FCA-426F-ACA1-F5CE6DFFD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1A783-DCA8-4EB3-9AF5-FD936F2E8DF7}" type="slidenum">
              <a:rPr lang="pt-BR" smtClean="0"/>
              <a:t>‹nº›</a:t>
            </a:fld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 userDrawn="1"/>
        </p:nvPicPr>
        <p:blipFill rotWithShape="1">
          <a:blip r:embed="rId2"/>
          <a:srcRect l="26418"/>
          <a:stretch/>
        </p:blipFill>
        <p:spPr>
          <a:xfrm>
            <a:off x="0" y="0"/>
            <a:ext cx="12192000" cy="3534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585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B761A5-9C50-4C26-A18F-C9768B7F5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148848C-8123-4084-8899-948BBC11CF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8D2A9E1-E465-4940-96E6-6A577FF0D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01ECF-B518-44C9-AAF2-AE3EDF85EA5C}" type="datetimeFigureOut">
              <a:rPr lang="pt-BR" smtClean="0"/>
              <a:t>07/01/2025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24D8E2D-1BAB-4493-9057-7A43F6796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2B3E739-8F74-43D7-ACD1-FEB5A26EA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1A783-DCA8-4EB3-9AF5-FD936F2E8D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9063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B55DF7-34FB-41CF-80A2-9E7A6025C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249562B-189F-4F66-8244-EF769B5C65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CEDBA12-EFE8-4EE4-8A12-8139E0B90D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CE15FBB-62C5-43BC-9687-740B097C8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01ECF-B518-44C9-AAF2-AE3EDF85EA5C}" type="datetimeFigureOut">
              <a:rPr lang="pt-BR" smtClean="0"/>
              <a:t>07/01/2025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DFBA0B1-C9BB-47DD-A86C-4A7F970D0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2C24837-B063-4633-A95E-1549EC9EE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1A783-DCA8-4EB3-9AF5-FD936F2E8D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4090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991C4B-742F-43F3-838A-C3DEC9F6C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DFA942F-4A4D-44CE-BE08-19106E35F3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7145C95-1895-4F81-8ECD-17845C05FE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3690CBBD-FE90-485D-8F6A-8EC1A492CB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A8A0A27-6507-4F07-9568-F211FFDC9A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B9873B0F-3F70-40CD-9E7F-E369176CE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01ECF-B518-44C9-AAF2-AE3EDF85EA5C}" type="datetimeFigureOut">
              <a:rPr lang="pt-BR" smtClean="0"/>
              <a:t>07/01/2025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6A66D7C8-CB65-4CE4-9847-A34FD18EC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556B5104-54DC-4946-B476-3C39E7EB3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1A783-DCA8-4EB3-9AF5-FD936F2E8D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416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D1F435-CB20-447A-AC86-43EC9E953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98CA0E0-3BC2-4CD7-A6BF-911766B90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01ECF-B518-44C9-AAF2-AE3EDF85EA5C}" type="datetimeFigureOut">
              <a:rPr lang="pt-BR" smtClean="0"/>
              <a:t>07/01/2025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9F2396F-5689-4200-850D-6B55677BF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CBD70B8-69B2-472D-A543-B76FE0254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1A783-DCA8-4EB3-9AF5-FD936F2E8D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6371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732BBF39-2273-4B9A-8386-6BF7E6DB1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01ECF-B518-44C9-AAF2-AE3EDF85EA5C}" type="datetimeFigureOut">
              <a:rPr lang="pt-BR" smtClean="0"/>
              <a:t>07/01/2025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66F15A9-705D-4433-B92C-6D7D16976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7271F49-5348-4EE6-89AC-E282AA1B0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1A783-DCA8-4EB3-9AF5-FD936F2E8D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1783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C58006-5697-4D10-AEE6-1BE1252C7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C66DBCB-2DC3-4BFB-BC96-B646469BFC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7D58588-B5CD-4718-B02B-750AA86641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CACA3FE-1B56-44A4-A089-26C5AA523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01ECF-B518-44C9-AAF2-AE3EDF85EA5C}" type="datetimeFigureOut">
              <a:rPr lang="pt-BR" smtClean="0"/>
              <a:t>07/01/2025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EA209FD-F9F5-43FD-A2D8-F1B7DCA19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B4D6F14-0272-4A23-B494-FB03AFB79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1A783-DCA8-4EB3-9AF5-FD936F2E8D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4015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B0812B-C207-4319-B94F-C56F68377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3F3F1907-F7E2-4B00-A186-6A0EA6E398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847D8E0-57E9-482A-AD70-35E88BD5BA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E1D9F66-728C-47EC-A493-FD4D674A5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01ECF-B518-44C9-AAF2-AE3EDF85EA5C}" type="datetimeFigureOut">
              <a:rPr lang="pt-BR" smtClean="0"/>
              <a:t>07/01/2025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A68B4F2-C949-40C3-9312-5AB6C1541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DA41D0F-E485-4F98-B97C-CCC20083F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1A783-DCA8-4EB3-9AF5-FD936F2E8D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8357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02D0AC05-3137-4D08-ADD3-05C831B18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F3CB1A2-14C4-4EFE-B480-59B1C4E3CA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1F76651-34BF-42C9-B460-A57CE55F38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01ECF-B518-44C9-AAF2-AE3EDF85EA5C}" type="datetimeFigureOut">
              <a:rPr lang="pt-BR" smtClean="0"/>
              <a:t>07/01/2025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9E40E1C-3903-491E-9E40-8D78559B28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ECB2CC2-3F51-4E83-AE41-B91ACB080E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71A783-DCA8-4EB3-9AF5-FD936F2E8D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6957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ctor reto 5"/>
          <p:cNvCxnSpPr/>
          <p:nvPr/>
        </p:nvCxnSpPr>
        <p:spPr>
          <a:xfrm>
            <a:off x="191343" y="690955"/>
            <a:ext cx="1126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ítulo 1"/>
          <p:cNvSpPr txBox="1">
            <a:spLocks/>
          </p:cNvSpPr>
          <p:nvPr/>
        </p:nvSpPr>
        <p:spPr>
          <a:xfrm>
            <a:off x="109048" y="152400"/>
            <a:ext cx="9361040" cy="432048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spcBef>
                <a:spcPct val="0"/>
              </a:spcBef>
              <a:buNone/>
              <a:defRPr lang="pt-BR" sz="3200" b="1" kern="1200" dirty="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000" dirty="0">
                <a:solidFill>
                  <a:schemeClr val="tx1"/>
                </a:solidFill>
              </a:rPr>
              <a:t>Inova Infra ANPET 2024 - Business Canvas - Proposta XX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41B94C5-5F68-4444-8E2F-F6F798B84B78}"/>
              </a:ext>
            </a:extLst>
          </p:cNvPr>
          <p:cNvSpPr txBox="1"/>
          <p:nvPr/>
        </p:nvSpPr>
        <p:spPr>
          <a:xfrm>
            <a:off x="3241342" y="2576088"/>
            <a:ext cx="12634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Unidade</a:t>
            </a:r>
          </a:p>
          <a:p>
            <a:pPr algn="ctr"/>
            <a:r>
              <a:rPr lang="pt-BR" sz="2400" b="1" dirty="0">
                <a:solidFill>
                  <a:schemeClr val="bg1"/>
                </a:solidFill>
              </a:rPr>
              <a:t>híbrida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563FC435-464F-4CD8-A42E-1494A1A644A7}"/>
              </a:ext>
            </a:extLst>
          </p:cNvPr>
          <p:cNvSpPr/>
          <p:nvPr/>
        </p:nvSpPr>
        <p:spPr>
          <a:xfrm>
            <a:off x="75575" y="827834"/>
            <a:ext cx="2420025" cy="39693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pt-BR" b="1" dirty="0"/>
              <a:t>Parceiros-chave</a:t>
            </a:r>
          </a:p>
          <a:p>
            <a:endParaRPr lang="pt-BR" b="1" dirty="0"/>
          </a:p>
          <a:p>
            <a:endParaRPr lang="pt-BR" sz="1600" dirty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1A3094A5-4721-4CD6-A414-D5B29D5E188E}"/>
              </a:ext>
            </a:extLst>
          </p:cNvPr>
          <p:cNvSpPr/>
          <p:nvPr/>
        </p:nvSpPr>
        <p:spPr>
          <a:xfrm>
            <a:off x="4900111" y="827839"/>
            <a:ext cx="2420025" cy="44847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pt-BR" b="1" dirty="0"/>
              <a:t>Proposta de valor</a:t>
            </a:r>
          </a:p>
          <a:p>
            <a:endParaRPr lang="pt-BR" dirty="0"/>
          </a:p>
          <a:p>
            <a:endParaRPr lang="pt-BR" dirty="0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25570463-7E01-4DFC-979D-09E7B88DE48A}"/>
              </a:ext>
            </a:extLst>
          </p:cNvPr>
          <p:cNvSpPr/>
          <p:nvPr/>
        </p:nvSpPr>
        <p:spPr>
          <a:xfrm>
            <a:off x="7320136" y="827840"/>
            <a:ext cx="2420025" cy="257586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pt-BR" sz="1700" b="1" dirty="0"/>
              <a:t>Relacionamento clientes</a:t>
            </a:r>
          </a:p>
          <a:p>
            <a:endParaRPr lang="pt-BR" sz="1600" dirty="0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92D077B8-906B-45DC-8283-30D23185DDAB}"/>
              </a:ext>
            </a:extLst>
          </p:cNvPr>
          <p:cNvSpPr/>
          <p:nvPr/>
        </p:nvSpPr>
        <p:spPr>
          <a:xfrm>
            <a:off x="2495600" y="827834"/>
            <a:ext cx="2420025" cy="448475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pt-BR" b="1" dirty="0"/>
              <a:t>Recursos-chave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EB0B0F6D-4268-4187-9022-DD8BE572D8E6}"/>
              </a:ext>
            </a:extLst>
          </p:cNvPr>
          <p:cNvSpPr/>
          <p:nvPr/>
        </p:nvSpPr>
        <p:spPr>
          <a:xfrm>
            <a:off x="9724647" y="827839"/>
            <a:ext cx="2420025" cy="448475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pt-BR" b="1" dirty="0"/>
              <a:t>Segmentos de clientes</a:t>
            </a:r>
          </a:p>
          <a:p>
            <a:endParaRPr lang="pt-BR" sz="1600" b="1" dirty="0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D8EE9D6A-0AA4-4921-B5BE-40671EE3A758}"/>
              </a:ext>
            </a:extLst>
          </p:cNvPr>
          <p:cNvSpPr/>
          <p:nvPr/>
        </p:nvSpPr>
        <p:spPr>
          <a:xfrm>
            <a:off x="7320136" y="3140952"/>
            <a:ext cx="2420025" cy="21716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pt-BR" b="1" dirty="0"/>
              <a:t>Canais de venda</a:t>
            </a:r>
          </a:p>
          <a:p>
            <a:endParaRPr lang="pt-BR" dirty="0"/>
          </a:p>
          <a:p>
            <a:endParaRPr lang="pt-BR" sz="1600" dirty="0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ADB72B9E-BDF3-432B-9ADD-E0B8741D6783}"/>
              </a:ext>
            </a:extLst>
          </p:cNvPr>
          <p:cNvSpPr/>
          <p:nvPr/>
        </p:nvSpPr>
        <p:spPr>
          <a:xfrm>
            <a:off x="75575" y="1700807"/>
            <a:ext cx="2420025" cy="361177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pt-BR" b="1" dirty="0"/>
              <a:t>Atividades-chave</a:t>
            </a:r>
          </a:p>
          <a:p>
            <a:endParaRPr lang="pt-BR" b="1" dirty="0"/>
          </a:p>
          <a:p>
            <a:endParaRPr lang="pt-BR" sz="1600" dirty="0"/>
          </a:p>
          <a:p>
            <a:pPr marL="285750" indent="-285750">
              <a:buFontTx/>
              <a:buChar char="-"/>
            </a:pPr>
            <a:endParaRPr lang="pt-BR" sz="1600" dirty="0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56FC9C7F-3669-41CB-8663-7D28C763A9DA}"/>
              </a:ext>
            </a:extLst>
          </p:cNvPr>
          <p:cNvSpPr/>
          <p:nvPr/>
        </p:nvSpPr>
        <p:spPr>
          <a:xfrm>
            <a:off x="74087" y="5312642"/>
            <a:ext cx="6021913" cy="142871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pt-BR" b="1" dirty="0"/>
              <a:t>Estrutura de custos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B4BFC96E-9A05-4EC9-A44A-A682C60BF158}"/>
              </a:ext>
            </a:extLst>
          </p:cNvPr>
          <p:cNvSpPr/>
          <p:nvPr/>
        </p:nvSpPr>
        <p:spPr>
          <a:xfrm>
            <a:off x="6096000" y="5312642"/>
            <a:ext cx="6048672" cy="14287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pt-BR" b="1" dirty="0"/>
              <a:t>Fontes de renda</a:t>
            </a:r>
          </a:p>
          <a:p>
            <a:endParaRPr lang="pt-BR" sz="1600" dirty="0"/>
          </a:p>
          <a:p>
            <a:endParaRPr lang="pt-BR" dirty="0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391CADF9-C260-4431-8F1A-EABF02820513}"/>
              </a:ext>
            </a:extLst>
          </p:cNvPr>
          <p:cNvSpPr/>
          <p:nvPr/>
        </p:nvSpPr>
        <p:spPr bwMode="auto">
          <a:xfrm>
            <a:off x="4974798" y="1148928"/>
            <a:ext cx="2312233" cy="1461913"/>
          </a:xfrm>
          <a:prstGeom prst="rect">
            <a:avLst/>
          </a:prstGeom>
          <a:solidFill>
            <a:srgbClr val="92D050"/>
          </a:solidFill>
          <a:ln w="12700">
            <a:noFill/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07524" tIns="53762" rIns="107524" bIns="53762" rtlCol="0" anchor="ctr"/>
          <a:lstStyle/>
          <a:p>
            <a:pPr algn="l"/>
            <a:endParaRPr lang="pt-BR" sz="16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7BC8EA4D-A05D-4D8B-B4BB-878F094705A2}"/>
              </a:ext>
            </a:extLst>
          </p:cNvPr>
          <p:cNvSpPr/>
          <p:nvPr/>
        </p:nvSpPr>
        <p:spPr bwMode="auto">
          <a:xfrm>
            <a:off x="9887121" y="1333500"/>
            <a:ext cx="2082264" cy="3713962"/>
          </a:xfrm>
          <a:prstGeom prst="rect">
            <a:avLst/>
          </a:prstGeom>
          <a:solidFill>
            <a:srgbClr val="FFFF00"/>
          </a:solidFill>
          <a:ln w="12700">
            <a:noFill/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07524" tIns="53762" rIns="107524" bIns="53762" rtlCol="0" anchor="ctr"/>
          <a:lstStyle/>
          <a:p>
            <a:pPr algn="ctr"/>
            <a:endParaRPr lang="pt-BR" sz="15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3DDD391A-D1EC-40E3-A2DC-E44C4E66298A}"/>
              </a:ext>
            </a:extLst>
          </p:cNvPr>
          <p:cNvSpPr/>
          <p:nvPr/>
        </p:nvSpPr>
        <p:spPr bwMode="auto">
          <a:xfrm>
            <a:off x="7389440" y="3511255"/>
            <a:ext cx="2155732" cy="1522983"/>
          </a:xfrm>
          <a:prstGeom prst="rect">
            <a:avLst/>
          </a:prstGeom>
          <a:solidFill>
            <a:srgbClr val="FFFF00"/>
          </a:solidFill>
          <a:ln w="12700">
            <a:noFill/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07524" tIns="53762" rIns="107524" bIns="53762" rtlCol="0" anchor="ctr"/>
          <a:lstStyle/>
          <a:p>
            <a:pPr marL="285750" indent="-285750" algn="ctr">
              <a:buFontTx/>
              <a:buChar char="-"/>
            </a:pPr>
            <a:endParaRPr lang="pt-BR" sz="15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F1D4FA0C-71F5-42D1-AAF8-90B4D3ED0992}"/>
              </a:ext>
            </a:extLst>
          </p:cNvPr>
          <p:cNvSpPr/>
          <p:nvPr/>
        </p:nvSpPr>
        <p:spPr bwMode="auto">
          <a:xfrm>
            <a:off x="7415380" y="1333500"/>
            <a:ext cx="2274674" cy="1633117"/>
          </a:xfrm>
          <a:prstGeom prst="rect">
            <a:avLst/>
          </a:prstGeom>
          <a:solidFill>
            <a:srgbClr val="FFFF00"/>
          </a:solidFill>
          <a:ln w="12700">
            <a:noFill/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07524" tIns="53762" rIns="107524" bIns="53762" rtlCol="0" anchor="ctr"/>
          <a:lstStyle/>
          <a:p>
            <a:pPr algn="ctr"/>
            <a:endParaRPr lang="pt-BR" sz="15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id="{CD8EED8F-5EEB-4FB8-9E8C-80F2B3EF2970}"/>
              </a:ext>
            </a:extLst>
          </p:cNvPr>
          <p:cNvSpPr/>
          <p:nvPr/>
        </p:nvSpPr>
        <p:spPr bwMode="auto">
          <a:xfrm>
            <a:off x="198363" y="1151995"/>
            <a:ext cx="2238479" cy="443720"/>
          </a:xfrm>
          <a:prstGeom prst="rect">
            <a:avLst/>
          </a:prstGeom>
          <a:solidFill>
            <a:schemeClr val="accent5"/>
          </a:solidFill>
          <a:ln w="12700">
            <a:noFill/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07524" tIns="53762" rIns="107524" bIns="53762" rtlCol="0" anchor="ctr"/>
          <a:lstStyle/>
          <a:p>
            <a:pPr algn="l"/>
            <a:endParaRPr lang="pt-BR" sz="14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D3AD2792-E168-44CE-94CF-F54C537571E3}"/>
              </a:ext>
            </a:extLst>
          </p:cNvPr>
          <p:cNvSpPr/>
          <p:nvPr/>
        </p:nvSpPr>
        <p:spPr bwMode="auto">
          <a:xfrm>
            <a:off x="2606181" y="1243764"/>
            <a:ext cx="2241627" cy="2423943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 w="12700">
            <a:noFill/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07524" tIns="53762" rIns="107524" bIns="53762" rtlCol="0" anchor="ctr"/>
          <a:lstStyle/>
          <a:p>
            <a:pPr marL="285750" indent="-285750">
              <a:buFontTx/>
              <a:buChar char="-"/>
            </a:pPr>
            <a:endParaRPr lang="pt-BR" sz="14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41" name="Retângulo 40">
            <a:extLst>
              <a:ext uri="{FF2B5EF4-FFF2-40B4-BE49-F238E27FC236}">
                <a16:creationId xmlns:a16="http://schemas.microsoft.com/office/drawing/2014/main" id="{B2E1B5CB-108F-4622-9B97-25DA9E8A539A}"/>
              </a:ext>
            </a:extLst>
          </p:cNvPr>
          <p:cNvSpPr/>
          <p:nvPr/>
        </p:nvSpPr>
        <p:spPr bwMode="auto">
          <a:xfrm>
            <a:off x="148163" y="2024691"/>
            <a:ext cx="2290362" cy="3180870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 w="12700">
            <a:noFill/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07524" tIns="53762" rIns="107524" bIns="53762" rtlCol="0" anchor="ctr"/>
          <a:lstStyle/>
          <a:p>
            <a:pPr marL="285750" indent="-285750">
              <a:buFontTx/>
              <a:buChar char="-"/>
            </a:pPr>
            <a:endParaRPr lang="pt-BR" sz="140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285750" indent="-285750">
              <a:buFontTx/>
              <a:buChar char="-"/>
            </a:pPr>
            <a:endParaRPr lang="pt-BR" sz="140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285750" indent="-285750" algn="ctr">
              <a:buFontTx/>
              <a:buChar char="-"/>
            </a:pPr>
            <a:endParaRPr lang="pt-BR" sz="140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285750" indent="-285750" algn="ctr">
              <a:buFontTx/>
              <a:buChar char="-"/>
            </a:pPr>
            <a:endParaRPr lang="pt-BR" sz="14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59" name="Retângulo 58">
            <a:extLst>
              <a:ext uri="{FF2B5EF4-FFF2-40B4-BE49-F238E27FC236}">
                <a16:creationId xmlns:a16="http://schemas.microsoft.com/office/drawing/2014/main" id="{70A2B67C-6DBE-4BFA-B6D7-07D2D35A41FE}"/>
              </a:ext>
            </a:extLst>
          </p:cNvPr>
          <p:cNvSpPr/>
          <p:nvPr/>
        </p:nvSpPr>
        <p:spPr bwMode="auto">
          <a:xfrm>
            <a:off x="295030" y="5670118"/>
            <a:ext cx="5203025" cy="855225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 w="12700">
            <a:noFill/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07524" tIns="53762" rIns="107524" bIns="53762" rtlCol="0" anchor="ctr"/>
          <a:lstStyle/>
          <a:p>
            <a:pPr marL="285750" indent="-285750" algn="ctr">
              <a:buFontTx/>
              <a:buChar char="-"/>
            </a:pPr>
            <a:endParaRPr lang="pt-BR" sz="15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65" name="Retângulo 64">
            <a:extLst>
              <a:ext uri="{FF2B5EF4-FFF2-40B4-BE49-F238E27FC236}">
                <a16:creationId xmlns:a16="http://schemas.microsoft.com/office/drawing/2014/main" id="{D913B739-686A-40C7-B382-DC680774173F}"/>
              </a:ext>
            </a:extLst>
          </p:cNvPr>
          <p:cNvSpPr/>
          <p:nvPr/>
        </p:nvSpPr>
        <p:spPr bwMode="auto">
          <a:xfrm>
            <a:off x="6223000" y="5614653"/>
            <a:ext cx="5894913" cy="985438"/>
          </a:xfrm>
          <a:prstGeom prst="rect">
            <a:avLst/>
          </a:prstGeom>
          <a:solidFill>
            <a:srgbClr val="FFFF00"/>
          </a:solidFill>
          <a:ln w="12700">
            <a:noFill/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07524" tIns="53762" rIns="107524" bIns="53762" rtlCol="0" anchor="ctr"/>
          <a:lstStyle/>
          <a:p>
            <a:endParaRPr lang="pt-BR" sz="15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46D03481-53B6-40B6-B783-54D993A96961}"/>
              </a:ext>
            </a:extLst>
          </p:cNvPr>
          <p:cNvSpPr/>
          <p:nvPr/>
        </p:nvSpPr>
        <p:spPr>
          <a:xfrm>
            <a:off x="4917113" y="2689900"/>
            <a:ext cx="2403023" cy="16031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pt-BR" b="1" dirty="0"/>
              <a:t>Oportunidade</a:t>
            </a:r>
          </a:p>
          <a:p>
            <a:endParaRPr lang="pt-BR" dirty="0"/>
          </a:p>
          <a:p>
            <a:endParaRPr lang="pt-BR" sz="1600" dirty="0"/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6138A502-7B0F-46C7-9F9A-5E97E16AA71D}"/>
              </a:ext>
            </a:extLst>
          </p:cNvPr>
          <p:cNvSpPr/>
          <p:nvPr/>
        </p:nvSpPr>
        <p:spPr>
          <a:xfrm>
            <a:off x="4917662" y="4295275"/>
            <a:ext cx="2394718" cy="99680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pt-BR" b="1" dirty="0"/>
              <a:t>Time-</a:t>
            </a:r>
            <a:r>
              <a:rPr lang="pt-BR" b="1" dirty="0" err="1"/>
              <a:t>to</a:t>
            </a:r>
            <a:r>
              <a:rPr lang="pt-BR" b="1" dirty="0"/>
              <a:t>-</a:t>
            </a:r>
            <a:r>
              <a:rPr lang="pt-BR" b="1" dirty="0" err="1"/>
              <a:t>market</a:t>
            </a:r>
            <a:endParaRPr lang="pt-BR" b="1" dirty="0"/>
          </a:p>
          <a:p>
            <a:endParaRPr lang="pt-BR" dirty="0"/>
          </a:p>
          <a:p>
            <a:endParaRPr lang="pt-BR" sz="1600" dirty="0"/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C5BA644B-C3B9-4F81-960D-B4C57DF3AF85}"/>
              </a:ext>
            </a:extLst>
          </p:cNvPr>
          <p:cNvSpPr/>
          <p:nvPr/>
        </p:nvSpPr>
        <p:spPr>
          <a:xfrm>
            <a:off x="2495599" y="3677680"/>
            <a:ext cx="2427782" cy="16249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pt-BR" b="1" dirty="0"/>
              <a:t>Riscos</a:t>
            </a:r>
          </a:p>
          <a:p>
            <a:endParaRPr lang="pt-BR" dirty="0"/>
          </a:p>
          <a:p>
            <a:endParaRPr lang="pt-BR" sz="1600" dirty="0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08AE334F-3748-483F-9519-8D02BCA7CC8E}"/>
              </a:ext>
            </a:extLst>
          </p:cNvPr>
          <p:cNvSpPr/>
          <p:nvPr/>
        </p:nvSpPr>
        <p:spPr bwMode="auto">
          <a:xfrm>
            <a:off x="2511112" y="4025184"/>
            <a:ext cx="2420025" cy="1118916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 w="12700">
            <a:noFill/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07524" tIns="53762" rIns="107524" bIns="53762" rtlCol="0" anchor="ctr"/>
          <a:lstStyle/>
          <a:p>
            <a:pPr marL="285750" indent="-285750">
              <a:buFontTx/>
              <a:buChar char="-"/>
            </a:pPr>
            <a:endParaRPr lang="pt-BR" sz="14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9133FF1D-28C4-43D1-98D8-3AC2D95CD31D}"/>
              </a:ext>
            </a:extLst>
          </p:cNvPr>
          <p:cNvSpPr/>
          <p:nvPr/>
        </p:nvSpPr>
        <p:spPr bwMode="auto">
          <a:xfrm>
            <a:off x="4975915" y="2991959"/>
            <a:ext cx="2276404" cy="1246334"/>
          </a:xfrm>
          <a:prstGeom prst="rect">
            <a:avLst/>
          </a:prstGeom>
          <a:solidFill>
            <a:srgbClr val="92D050"/>
          </a:solidFill>
          <a:ln w="12700">
            <a:noFill/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07524" tIns="53762" rIns="107524" bIns="53762" rtlCol="0" anchor="ctr"/>
          <a:lstStyle/>
          <a:p>
            <a:pPr algn="l"/>
            <a:endParaRPr lang="pt-BR" sz="14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id="{68CF9FC1-DC43-4475-AAAA-082D6126CB96}"/>
              </a:ext>
            </a:extLst>
          </p:cNvPr>
          <p:cNvSpPr/>
          <p:nvPr/>
        </p:nvSpPr>
        <p:spPr bwMode="auto">
          <a:xfrm>
            <a:off x="4975914" y="4679009"/>
            <a:ext cx="2197262" cy="465091"/>
          </a:xfrm>
          <a:prstGeom prst="rect">
            <a:avLst/>
          </a:prstGeom>
          <a:solidFill>
            <a:srgbClr val="92D050"/>
          </a:solidFill>
          <a:ln w="12700">
            <a:noFill/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07524" tIns="53762" rIns="107524" bIns="53762" rtlCol="0" anchor="ctr"/>
          <a:lstStyle/>
          <a:p>
            <a:pPr algn="l"/>
            <a:endParaRPr lang="pt-BR" sz="16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36613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3D84DC5BD63724395C2D294731A48B3" ma:contentTypeVersion="2" ma:contentTypeDescription="Crie um novo documento." ma:contentTypeScope="" ma:versionID="8cbd1e17786fe1147ba7516b17b36f97">
  <xsd:schema xmlns:xsd="http://www.w3.org/2001/XMLSchema" xmlns:xs="http://www.w3.org/2001/XMLSchema" xmlns:p="http://schemas.microsoft.com/office/2006/metadata/properties" xmlns:ns2="ded33f46-41d9-4c81-9244-ddc3a16309fb" targetNamespace="http://schemas.microsoft.com/office/2006/metadata/properties" ma:root="true" ma:fieldsID="3baed31139fad1c44d7183551a44022e" ns2:_="">
    <xsd:import namespace="ded33f46-41d9-4c81-9244-ddc3a16309f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d33f46-41d9-4c81-9244-ddc3a16309f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9C09035-2C48-4723-8EA3-71FB6A801D9E}">
  <ds:schemaRefs>
    <ds:schemaRef ds:uri="http://schemas.microsoft.com/office/2006/metadata/properties"/>
    <ds:schemaRef ds:uri="http://www.w3.org/2000/xmlns/"/>
  </ds:schemaRefs>
</ds:datastoreItem>
</file>

<file path=customXml/itemProps2.xml><?xml version="1.0" encoding="utf-8"?>
<ds:datastoreItem xmlns:ds="http://schemas.openxmlformats.org/officeDocument/2006/customXml" ds:itemID="{2984D939-9935-49CA-A8BD-40FBCB23AE8A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ded33f46-41d9-4c81-9244-ddc3a16309fb"/>
  </ds:schemaRefs>
</ds:datastoreItem>
</file>

<file path=customXml/itemProps3.xml><?xml version="1.0" encoding="utf-8"?>
<ds:datastoreItem xmlns:ds="http://schemas.openxmlformats.org/officeDocument/2006/customXml" ds:itemID="{D440983E-B250-49C0-99DF-00E9DB86ABE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17953</TotalTime>
  <Words>36</Words>
  <Application>Microsoft Office PowerPoint</Application>
  <PresentationFormat>Widescreen</PresentationFormat>
  <Paragraphs>19</Paragraphs>
  <Slides>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Claudia Goncalves Honnicke</dc:creator>
  <cp:lastModifiedBy>Marcelly Araujo</cp:lastModifiedBy>
  <cp:revision>562</cp:revision>
  <dcterms:created xsi:type="dcterms:W3CDTF">2020-10-22T19:04:49Z</dcterms:created>
  <dcterms:modified xsi:type="dcterms:W3CDTF">2025-01-07T16:42:22Z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e61996e-cafd-4c9a-8a94-2dc1b82131ae_Enabled">
    <vt:lpwstr>true</vt:lpwstr>
  </property>
  <property fmtid="{D5CDD505-2E9C-101B-9397-08002B2CF9AE}" pid="3" name="MSIP_Label_8e61996e-cafd-4c9a-8a94-2dc1b82131ae_SetDate">
    <vt:lpwstr>2020-10-22T19:12:32Z</vt:lpwstr>
  </property>
  <property fmtid="{D5CDD505-2E9C-101B-9397-08002B2CF9AE}" pid="4" name="MSIP_Label_8e61996e-cafd-4c9a-8a94-2dc1b82131ae_Method">
    <vt:lpwstr>Standard</vt:lpwstr>
  </property>
  <property fmtid="{D5CDD505-2E9C-101B-9397-08002B2CF9AE}" pid="5" name="MSIP_Label_8e61996e-cafd-4c9a-8a94-2dc1b82131ae_Name">
    <vt:lpwstr>NP-1</vt:lpwstr>
  </property>
  <property fmtid="{D5CDD505-2E9C-101B-9397-08002B2CF9AE}" pid="6" name="MSIP_Label_8e61996e-cafd-4c9a-8a94-2dc1b82131ae_SiteId">
    <vt:lpwstr>5b6f6241-9a57-4be4-8e50-1dfa72e79a57</vt:lpwstr>
  </property>
  <property fmtid="{D5CDD505-2E9C-101B-9397-08002B2CF9AE}" pid="7" name="MSIP_Label_8e61996e-cafd-4c9a-8a94-2dc1b82131ae_ActionId">
    <vt:lpwstr>4d846b16-cca7-4572-957a-f0f0e14e214e</vt:lpwstr>
  </property>
  <property fmtid="{D5CDD505-2E9C-101B-9397-08002B2CF9AE}" pid="8" name="MSIP_Label_8e61996e-cafd-4c9a-8a94-2dc1b82131ae_ContentBits">
    <vt:lpwstr>0</vt:lpwstr>
  </property>
  <property fmtid="{D5CDD505-2E9C-101B-9397-08002B2CF9AE}" pid="9" name="ContentTypeId">
    <vt:lpwstr>0x010100F3D84DC5BD63724395C2D294731A48B3</vt:lpwstr>
  </property>
</Properties>
</file>