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62" r:id="rId5"/>
    <p:sldId id="341" r:id="rId6"/>
    <p:sldId id="342" r:id="rId7"/>
    <p:sldId id="265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EBBBCC-DAD2-459C-BE2E-F6DE35CF9A28}" styleName="Estilo Escuro 2 - Ênfase 3/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929F9F4-4A8F-4326-A1B4-22849713DDAB}" styleName="Estilo Escuro 1 - Ênfas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82" autoAdjust="0"/>
    <p:restoredTop sz="94660"/>
  </p:normalViewPr>
  <p:slideViewPr>
    <p:cSldViewPr snapToGrid="0">
      <p:cViewPr varScale="1">
        <p:scale>
          <a:sx n="87" d="100"/>
          <a:sy n="87" d="100"/>
        </p:scale>
        <p:origin x="7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Alberto Herrmann do Nascimento" userId="14b9e258-471c-42c4-b88b-e58094d7e631" providerId="ADAL" clId="{1223BD03-0E8E-40EC-9A37-3F4255B5A3F5}"/>
    <pc:docChg chg="delSld modSld delMainMaster">
      <pc:chgData name="Luis Alberto Herrmann do Nascimento" userId="14b9e258-471c-42c4-b88b-e58094d7e631" providerId="ADAL" clId="{1223BD03-0E8E-40EC-9A37-3F4255B5A3F5}" dt="2024-12-04T16:53:41.621" v="18" actId="47"/>
      <pc:docMkLst>
        <pc:docMk/>
      </pc:docMkLst>
      <pc:sldChg chg="modSp mod">
        <pc:chgData name="Luis Alberto Herrmann do Nascimento" userId="14b9e258-471c-42c4-b88b-e58094d7e631" providerId="ADAL" clId="{1223BD03-0E8E-40EC-9A37-3F4255B5A3F5}" dt="2024-12-04T16:51:53.349" v="16" actId="20577"/>
        <pc:sldMkLst>
          <pc:docMk/>
          <pc:sldMk cId="3578569409" sldId="262"/>
        </pc:sldMkLst>
        <pc:spChg chg="mod">
          <ac:chgData name="Luis Alberto Herrmann do Nascimento" userId="14b9e258-471c-42c4-b88b-e58094d7e631" providerId="ADAL" clId="{1223BD03-0E8E-40EC-9A37-3F4255B5A3F5}" dt="2024-12-04T16:51:53.349" v="16" actId="20577"/>
          <ac:spMkLst>
            <pc:docMk/>
            <pc:sldMk cId="3578569409" sldId="262"/>
            <ac:spMk id="3" creationId="{00000000-0000-0000-0000-000000000000}"/>
          </ac:spMkLst>
        </pc:spChg>
        <pc:spChg chg="mod">
          <ac:chgData name="Luis Alberto Herrmann do Nascimento" userId="14b9e258-471c-42c4-b88b-e58094d7e631" providerId="ADAL" clId="{1223BD03-0E8E-40EC-9A37-3F4255B5A3F5}" dt="2024-12-04T16:51:46.202" v="2" actId="20577"/>
          <ac:spMkLst>
            <pc:docMk/>
            <pc:sldMk cId="3578569409" sldId="262"/>
            <ac:spMk id="8" creationId="{00000000-0000-0000-0000-000000000000}"/>
          </ac:spMkLst>
        </pc:spChg>
      </pc:sldChg>
      <pc:sldChg chg="del">
        <pc:chgData name="Luis Alberto Herrmann do Nascimento" userId="14b9e258-471c-42c4-b88b-e58094d7e631" providerId="ADAL" clId="{1223BD03-0E8E-40EC-9A37-3F4255B5A3F5}" dt="2024-12-04T16:51:37.586" v="0" actId="47"/>
        <pc:sldMkLst>
          <pc:docMk/>
          <pc:sldMk cId="1452736749" sldId="268"/>
        </pc:sldMkLst>
      </pc:sldChg>
      <pc:sldChg chg="del">
        <pc:chgData name="Luis Alberto Herrmann do Nascimento" userId="14b9e258-471c-42c4-b88b-e58094d7e631" providerId="ADAL" clId="{1223BD03-0E8E-40EC-9A37-3F4255B5A3F5}" dt="2024-12-04T16:53:41.621" v="18" actId="47"/>
        <pc:sldMkLst>
          <pc:docMk/>
          <pc:sldMk cId="3516366138" sldId="279"/>
        </pc:sldMkLst>
      </pc:sldChg>
      <pc:sldChg chg="del">
        <pc:chgData name="Luis Alberto Herrmann do Nascimento" userId="14b9e258-471c-42c4-b88b-e58094d7e631" providerId="ADAL" clId="{1223BD03-0E8E-40EC-9A37-3F4255B5A3F5}" dt="2024-12-04T16:52:12.072" v="17" actId="47"/>
        <pc:sldMkLst>
          <pc:docMk/>
          <pc:sldMk cId="2308478407" sldId="343"/>
        </pc:sldMkLst>
      </pc:sldChg>
      <pc:sldChg chg="del">
        <pc:chgData name="Luis Alberto Herrmann do Nascimento" userId="14b9e258-471c-42c4-b88b-e58094d7e631" providerId="ADAL" clId="{1223BD03-0E8E-40EC-9A37-3F4255B5A3F5}" dt="2024-12-04T16:51:41.547" v="1" actId="47"/>
        <pc:sldMkLst>
          <pc:docMk/>
          <pc:sldMk cId="2631102085" sldId="344"/>
        </pc:sldMkLst>
      </pc:sldChg>
      <pc:sldMasterChg chg="del delSldLayout">
        <pc:chgData name="Luis Alberto Herrmann do Nascimento" userId="14b9e258-471c-42c4-b88b-e58094d7e631" providerId="ADAL" clId="{1223BD03-0E8E-40EC-9A37-3F4255B5A3F5}" dt="2024-12-04T16:53:41.621" v="18" actId="47"/>
        <pc:sldMasterMkLst>
          <pc:docMk/>
          <pc:sldMasterMk cId="1736957178" sldId="2147483648"/>
        </pc:sldMasterMkLst>
        <pc:sldLayoutChg chg="del">
          <pc:chgData name="Luis Alberto Herrmann do Nascimento" userId="14b9e258-471c-42c4-b88b-e58094d7e631" providerId="ADAL" clId="{1223BD03-0E8E-40EC-9A37-3F4255B5A3F5}" dt="2024-12-04T16:53:41.621" v="18" actId="47"/>
          <pc:sldLayoutMkLst>
            <pc:docMk/>
            <pc:sldMasterMk cId="1736957178" sldId="2147483648"/>
            <pc:sldLayoutMk cId="2177293925" sldId="2147483649"/>
          </pc:sldLayoutMkLst>
        </pc:sldLayoutChg>
        <pc:sldLayoutChg chg="del">
          <pc:chgData name="Luis Alberto Herrmann do Nascimento" userId="14b9e258-471c-42c4-b88b-e58094d7e631" providerId="ADAL" clId="{1223BD03-0E8E-40EC-9A37-3F4255B5A3F5}" dt="2024-12-04T16:53:41.621" v="18" actId="47"/>
          <pc:sldLayoutMkLst>
            <pc:docMk/>
            <pc:sldMasterMk cId="1736957178" sldId="2147483648"/>
            <pc:sldLayoutMk cId="2944585142" sldId="2147483650"/>
          </pc:sldLayoutMkLst>
        </pc:sldLayoutChg>
        <pc:sldLayoutChg chg="del">
          <pc:chgData name="Luis Alberto Herrmann do Nascimento" userId="14b9e258-471c-42c4-b88b-e58094d7e631" providerId="ADAL" clId="{1223BD03-0E8E-40EC-9A37-3F4255B5A3F5}" dt="2024-12-04T16:53:41.621" v="18" actId="47"/>
          <pc:sldLayoutMkLst>
            <pc:docMk/>
            <pc:sldMasterMk cId="1736957178" sldId="2147483648"/>
            <pc:sldLayoutMk cId="3129063770" sldId="2147483651"/>
          </pc:sldLayoutMkLst>
        </pc:sldLayoutChg>
        <pc:sldLayoutChg chg="del">
          <pc:chgData name="Luis Alberto Herrmann do Nascimento" userId="14b9e258-471c-42c4-b88b-e58094d7e631" providerId="ADAL" clId="{1223BD03-0E8E-40EC-9A37-3F4255B5A3F5}" dt="2024-12-04T16:53:41.621" v="18" actId="47"/>
          <pc:sldLayoutMkLst>
            <pc:docMk/>
            <pc:sldMasterMk cId="1736957178" sldId="2147483648"/>
            <pc:sldLayoutMk cId="1534090127" sldId="2147483652"/>
          </pc:sldLayoutMkLst>
        </pc:sldLayoutChg>
        <pc:sldLayoutChg chg="del">
          <pc:chgData name="Luis Alberto Herrmann do Nascimento" userId="14b9e258-471c-42c4-b88b-e58094d7e631" providerId="ADAL" clId="{1223BD03-0E8E-40EC-9A37-3F4255B5A3F5}" dt="2024-12-04T16:53:41.621" v="18" actId="47"/>
          <pc:sldLayoutMkLst>
            <pc:docMk/>
            <pc:sldMasterMk cId="1736957178" sldId="2147483648"/>
            <pc:sldLayoutMk cId="144416835" sldId="2147483653"/>
          </pc:sldLayoutMkLst>
        </pc:sldLayoutChg>
        <pc:sldLayoutChg chg="del">
          <pc:chgData name="Luis Alberto Herrmann do Nascimento" userId="14b9e258-471c-42c4-b88b-e58094d7e631" providerId="ADAL" clId="{1223BD03-0E8E-40EC-9A37-3F4255B5A3F5}" dt="2024-12-04T16:53:41.621" v="18" actId="47"/>
          <pc:sldLayoutMkLst>
            <pc:docMk/>
            <pc:sldMasterMk cId="1736957178" sldId="2147483648"/>
            <pc:sldLayoutMk cId="3066371569" sldId="2147483654"/>
          </pc:sldLayoutMkLst>
        </pc:sldLayoutChg>
        <pc:sldLayoutChg chg="del">
          <pc:chgData name="Luis Alberto Herrmann do Nascimento" userId="14b9e258-471c-42c4-b88b-e58094d7e631" providerId="ADAL" clId="{1223BD03-0E8E-40EC-9A37-3F4255B5A3F5}" dt="2024-12-04T16:53:41.621" v="18" actId="47"/>
          <pc:sldLayoutMkLst>
            <pc:docMk/>
            <pc:sldMasterMk cId="1736957178" sldId="2147483648"/>
            <pc:sldLayoutMk cId="1311783809" sldId="2147483655"/>
          </pc:sldLayoutMkLst>
        </pc:sldLayoutChg>
        <pc:sldLayoutChg chg="del">
          <pc:chgData name="Luis Alberto Herrmann do Nascimento" userId="14b9e258-471c-42c4-b88b-e58094d7e631" providerId="ADAL" clId="{1223BD03-0E8E-40EC-9A37-3F4255B5A3F5}" dt="2024-12-04T16:53:41.621" v="18" actId="47"/>
          <pc:sldLayoutMkLst>
            <pc:docMk/>
            <pc:sldMasterMk cId="1736957178" sldId="2147483648"/>
            <pc:sldLayoutMk cId="3804015787" sldId="2147483656"/>
          </pc:sldLayoutMkLst>
        </pc:sldLayoutChg>
        <pc:sldLayoutChg chg="del">
          <pc:chgData name="Luis Alberto Herrmann do Nascimento" userId="14b9e258-471c-42c4-b88b-e58094d7e631" providerId="ADAL" clId="{1223BD03-0E8E-40EC-9A37-3F4255B5A3F5}" dt="2024-12-04T16:53:41.621" v="18" actId="47"/>
          <pc:sldLayoutMkLst>
            <pc:docMk/>
            <pc:sldMasterMk cId="1736957178" sldId="2147483648"/>
            <pc:sldLayoutMk cId="2748357485" sldId="2147483657"/>
          </pc:sldLayoutMkLst>
        </pc:sldLayoutChg>
        <pc:sldLayoutChg chg="del">
          <pc:chgData name="Luis Alberto Herrmann do Nascimento" userId="14b9e258-471c-42c4-b88b-e58094d7e631" providerId="ADAL" clId="{1223BD03-0E8E-40EC-9A37-3F4255B5A3F5}" dt="2024-12-04T16:53:41.621" v="18" actId="47"/>
          <pc:sldLayoutMkLst>
            <pc:docMk/>
            <pc:sldMasterMk cId="1736957178" sldId="2147483648"/>
            <pc:sldLayoutMk cId="801628838" sldId="2147483658"/>
          </pc:sldLayoutMkLst>
        </pc:sldLayoutChg>
        <pc:sldLayoutChg chg="del">
          <pc:chgData name="Luis Alberto Herrmann do Nascimento" userId="14b9e258-471c-42c4-b88b-e58094d7e631" providerId="ADAL" clId="{1223BD03-0E8E-40EC-9A37-3F4255B5A3F5}" dt="2024-12-04T16:53:41.621" v="18" actId="47"/>
          <pc:sldLayoutMkLst>
            <pc:docMk/>
            <pc:sldMasterMk cId="1736957178" sldId="2147483648"/>
            <pc:sldLayoutMk cId="3071370785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BCF61-6B50-44B5-9FDC-E2F9A523708D}" type="datetimeFigureOut">
              <a:rPr lang="pt-BR" smtClean="0"/>
              <a:t>26/12/2024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7D67D-D1E0-4B36-B4C2-05375FEC2A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32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F326-E6A8-47B4-8BBD-78BB8EBD2362}" type="datetimeFigureOut">
              <a:rPr lang="pt-BR" smtClean="0"/>
              <a:t>26/12/2024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3461-3440-424F-AA98-EAB37E0BA5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324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F326-E6A8-47B4-8BBD-78BB8EBD2362}" type="datetimeFigureOut">
              <a:rPr lang="pt-BR" smtClean="0"/>
              <a:t>26/12/2024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3461-3440-424F-AA98-EAB37E0BA5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93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F326-E6A8-47B4-8BBD-78BB8EBD2362}" type="datetimeFigureOut">
              <a:rPr lang="pt-BR" smtClean="0"/>
              <a:t>26/12/2024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3461-3440-424F-AA98-EAB37E0BA5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011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omente título (NP-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 bwMode="auto">
          <a:xfrm>
            <a:off x="623392" y="1196752"/>
            <a:ext cx="396000" cy="54000"/>
          </a:xfrm>
          <a:prstGeom prst="rect">
            <a:avLst/>
          </a:prstGeom>
          <a:solidFill>
            <a:srgbClr val="FFC000"/>
          </a:solidFill>
          <a:ln w="1905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 userDrawn="1"/>
        </p:nvSpPr>
        <p:spPr bwMode="auto">
          <a:xfrm>
            <a:off x="11467775" y="6429241"/>
            <a:ext cx="540000" cy="307777"/>
          </a:xfrm>
          <a:prstGeom prst="rect">
            <a:avLst/>
          </a:prstGeom>
          <a:noFill/>
          <a:ln w="9525" algn="ctr">
            <a:noFill/>
            <a:prstDash val="lgDash"/>
            <a:round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fld id="{45A1BA98-7027-4008-8841-E35A1AD38AE3}" type="slidenum">
              <a:rPr lang="pt-BR" sz="1400" b="1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pPr algn="ctr"/>
              <a:t>‹nº›</a:t>
            </a:fld>
            <a:endParaRPr lang="pt-BR" sz="1400" b="1" dirty="0">
              <a:solidFill>
                <a:prstClr val="white">
                  <a:lumMod val="50000"/>
                </a:prstClr>
              </a:solidFill>
              <a:latin typeface="Calibri"/>
            </a:endParaRPr>
          </a:p>
        </p:txBody>
      </p:sp>
      <p:sp>
        <p:nvSpPr>
          <p:cNvPr id="3" name="Fluxograma: Processo 2"/>
          <p:cNvSpPr/>
          <p:nvPr userDrawn="1"/>
        </p:nvSpPr>
        <p:spPr bwMode="auto">
          <a:xfrm>
            <a:off x="11467775" y="6309320"/>
            <a:ext cx="724225" cy="548680"/>
          </a:xfrm>
          <a:prstGeom prst="flowChartProcess">
            <a:avLst/>
          </a:prstGeom>
          <a:solidFill>
            <a:schemeClr val="bg1"/>
          </a:solidFill>
          <a:ln w="1905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74015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F326-E6A8-47B4-8BBD-78BB8EBD2362}" type="datetimeFigureOut">
              <a:rPr lang="pt-BR" smtClean="0"/>
              <a:t>26/12/2024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3461-3440-424F-AA98-EAB37E0BA5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274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F326-E6A8-47B4-8BBD-78BB8EBD2362}" type="datetimeFigureOut">
              <a:rPr lang="pt-BR" smtClean="0"/>
              <a:t>26/12/2024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3461-3440-424F-AA98-EAB37E0BA5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55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F326-E6A8-47B4-8BBD-78BB8EBD2362}" type="datetimeFigureOut">
              <a:rPr lang="pt-BR" smtClean="0"/>
              <a:t>26/12/2024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3461-3440-424F-AA98-EAB37E0BA5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77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F326-E6A8-47B4-8BBD-78BB8EBD2362}" type="datetimeFigureOut">
              <a:rPr lang="pt-BR" smtClean="0"/>
              <a:t>26/12/2024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3461-3440-424F-AA98-EAB37E0BA5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96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F326-E6A8-47B4-8BBD-78BB8EBD2362}" type="datetimeFigureOut">
              <a:rPr lang="pt-BR" smtClean="0"/>
              <a:t>26/12/2024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3461-3440-424F-AA98-EAB37E0BA5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05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F326-E6A8-47B4-8BBD-78BB8EBD2362}" type="datetimeFigureOut">
              <a:rPr lang="pt-BR" smtClean="0"/>
              <a:t>26/12/2024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3461-3440-424F-AA98-EAB37E0BA5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085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F326-E6A8-47B4-8BBD-78BB8EBD2362}" type="datetimeFigureOut">
              <a:rPr lang="pt-BR" smtClean="0"/>
              <a:t>26/12/2024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3461-3440-424F-AA98-EAB37E0BA5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36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F326-E6A8-47B4-8BBD-78BB8EBD2362}" type="datetimeFigureOut">
              <a:rPr lang="pt-BR" smtClean="0"/>
              <a:t>26/12/2024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3461-3440-424F-AA98-EAB37E0BA5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68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BF326-E6A8-47B4-8BBD-78BB8EBD2362}" type="datetimeFigureOut">
              <a:rPr lang="pt-BR" smtClean="0"/>
              <a:t>26/12/2024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13461-3440-424F-AA98-EAB37E0BA5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59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1" t="5289" r="3845" b="8659"/>
          <a:stretch/>
        </p:blipFill>
        <p:spPr>
          <a:xfrm>
            <a:off x="6684532" y="3725412"/>
            <a:ext cx="5281863" cy="307625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95314" y="6236882"/>
            <a:ext cx="1834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trobras Sans" panose="020B0606020204030204" pitchFamily="34" charset="0"/>
                <a:ea typeface="+mn-ea"/>
                <a:cs typeface="+mn-cs"/>
              </a:rPr>
              <a:t>Dezembro/2024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547333" y="2829164"/>
            <a:ext cx="9466097" cy="8962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trobras Sans" panose="020B0606020204030204" pitchFamily="34" charset="0"/>
                <a:ea typeface="+mn-ea"/>
                <a:cs typeface="+mn-cs"/>
              </a:rPr>
              <a:t>Proposta XXXXXX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trobras Sans" panose="020B0606020204030204" pitchFamily="34" charset="0"/>
                <a:ea typeface="+mn-ea"/>
                <a:cs typeface="+mn-cs"/>
              </a:rPr>
              <a:t>Autores 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trobras Sans" panose="020B0606020204030204" pitchFamily="34" charset="0"/>
                <a:ea typeface="+mn-ea"/>
                <a:cs typeface="+mn-cs"/>
              </a:rPr>
              <a:t>(Instituição)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etrobras Sans" panose="020B0606020204030204" pitchFamily="34" charset="0"/>
              <a:ea typeface="+mn-ea"/>
              <a:cs typeface="+mn-cs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58752"/>
            <a:ext cx="12192000" cy="152400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4016524" y="758752"/>
            <a:ext cx="81841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Petrobras Sans" panose="020B0606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Inova Infra ANPET 2024</a:t>
            </a:r>
            <a:b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Petrobras Sans" panose="020B0606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Petrobras Sans" panose="020B0606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Pitch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Petrobras Sans" panose="020B0606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Propostas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856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/>
          <p:cNvGrpSpPr/>
          <p:nvPr/>
        </p:nvGrpSpPr>
        <p:grpSpPr>
          <a:xfrm>
            <a:off x="-87319" y="24581"/>
            <a:ext cx="12279319" cy="6858652"/>
            <a:chOff x="-55245" y="24580"/>
            <a:chExt cx="9199245" cy="6858652"/>
          </a:xfrm>
        </p:grpSpPr>
        <p:sp>
          <p:nvSpPr>
            <p:cNvPr id="71" name="Rectangle 70"/>
            <p:cNvSpPr/>
            <p:nvPr/>
          </p:nvSpPr>
          <p:spPr>
            <a:xfrm>
              <a:off x="-55245" y="24580"/>
              <a:ext cx="9144000" cy="6858001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62000">
                  <a:schemeClr val="accent3">
                    <a:lumMod val="0"/>
                    <a:lumOff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0" y="6368100"/>
              <a:ext cx="9144000" cy="51513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4550446" y="1465740"/>
            <a:ext cx="3137278" cy="4986752"/>
            <a:chOff x="3066026" y="1447800"/>
            <a:chExt cx="3096988" cy="5023717"/>
          </a:xfrm>
        </p:grpSpPr>
        <p:sp>
          <p:nvSpPr>
            <p:cNvPr id="26" name="Freeform 25"/>
            <p:cNvSpPr/>
            <p:nvPr/>
          </p:nvSpPr>
          <p:spPr>
            <a:xfrm>
              <a:off x="3197167" y="1447800"/>
              <a:ext cx="1994952" cy="1013720"/>
            </a:xfrm>
            <a:custGeom>
              <a:avLst/>
              <a:gdLst>
                <a:gd name="connsiteX0" fmla="*/ 1372054 w 1917613"/>
                <a:gd name="connsiteY0" fmla="*/ 0 h 1006599"/>
                <a:gd name="connsiteX1" fmla="*/ 1516068 w 1917613"/>
                <a:gd name="connsiteY1" fmla="*/ 8123 h 1006599"/>
                <a:gd name="connsiteX2" fmla="*/ 1597480 w 1917613"/>
                <a:gd name="connsiteY2" fmla="*/ 21811 h 1006599"/>
                <a:gd name="connsiteX3" fmla="*/ 1597480 w 1917613"/>
                <a:gd name="connsiteY3" fmla="*/ 336186 h 1006599"/>
                <a:gd name="connsiteX4" fmla="*/ 1607153 w 1917613"/>
                <a:gd name="connsiteY4" fmla="*/ 336186 h 1006599"/>
                <a:gd name="connsiteX5" fmla="*/ 1626205 w 1917613"/>
                <a:gd name="connsiteY5" fmla="*/ 336186 h 1006599"/>
                <a:gd name="connsiteX6" fmla="*/ 1650990 w 1917613"/>
                <a:gd name="connsiteY6" fmla="*/ 309877 h 1006599"/>
                <a:gd name="connsiteX7" fmla="*/ 1746603 w 1917613"/>
                <a:gd name="connsiteY7" fmla="*/ 275759 h 1006599"/>
                <a:gd name="connsiteX8" fmla="*/ 1917613 w 1917613"/>
                <a:gd name="connsiteY8" fmla="*/ 475534 h 1006599"/>
                <a:gd name="connsiteX9" fmla="*/ 1746603 w 1917613"/>
                <a:gd name="connsiteY9" fmla="*/ 675308 h 1006599"/>
                <a:gd name="connsiteX10" fmla="*/ 1650990 w 1917613"/>
                <a:gd name="connsiteY10" fmla="*/ 641190 h 1006599"/>
                <a:gd name="connsiteX11" fmla="*/ 1631883 w 1917613"/>
                <a:gd name="connsiteY11" fmla="*/ 620908 h 1006599"/>
                <a:gd name="connsiteX12" fmla="*/ 1631883 w 1917613"/>
                <a:gd name="connsiteY12" fmla="*/ 625111 h 1006599"/>
                <a:gd name="connsiteX13" fmla="*/ 1607153 w 1917613"/>
                <a:gd name="connsiteY13" fmla="*/ 625111 h 1006599"/>
                <a:gd name="connsiteX14" fmla="*/ 1597480 w 1917613"/>
                <a:gd name="connsiteY14" fmla="*/ 625111 h 1006599"/>
                <a:gd name="connsiteX15" fmla="*/ 1597480 w 1917613"/>
                <a:gd name="connsiteY15" fmla="*/ 1006599 h 1006599"/>
                <a:gd name="connsiteX16" fmla="*/ 0 w 1917613"/>
                <a:gd name="connsiteY16" fmla="*/ 1006599 h 1006599"/>
                <a:gd name="connsiteX17" fmla="*/ 8005 w 1917613"/>
                <a:gd name="connsiteY17" fmla="*/ 982750 h 1006599"/>
                <a:gd name="connsiteX18" fmla="*/ 240645 w 1917613"/>
                <a:gd name="connsiteY18" fmla="*/ 570590 h 1006599"/>
                <a:gd name="connsiteX19" fmla="*/ 1228041 w 1917613"/>
                <a:gd name="connsiteY19" fmla="*/ 8123 h 1006599"/>
                <a:gd name="connsiteX0" fmla="*/ 1372054 w 1917613"/>
                <a:gd name="connsiteY0" fmla="*/ 0 h 1006599"/>
                <a:gd name="connsiteX1" fmla="*/ 1516068 w 1917613"/>
                <a:gd name="connsiteY1" fmla="*/ 8123 h 1006599"/>
                <a:gd name="connsiteX2" fmla="*/ 1597480 w 1917613"/>
                <a:gd name="connsiteY2" fmla="*/ 21811 h 1006599"/>
                <a:gd name="connsiteX3" fmla="*/ 1597480 w 1917613"/>
                <a:gd name="connsiteY3" fmla="*/ 336186 h 1006599"/>
                <a:gd name="connsiteX4" fmla="*/ 1626205 w 1917613"/>
                <a:gd name="connsiteY4" fmla="*/ 336186 h 1006599"/>
                <a:gd name="connsiteX5" fmla="*/ 1650990 w 1917613"/>
                <a:gd name="connsiteY5" fmla="*/ 309877 h 1006599"/>
                <a:gd name="connsiteX6" fmla="*/ 1746603 w 1917613"/>
                <a:gd name="connsiteY6" fmla="*/ 275759 h 1006599"/>
                <a:gd name="connsiteX7" fmla="*/ 1917613 w 1917613"/>
                <a:gd name="connsiteY7" fmla="*/ 475534 h 1006599"/>
                <a:gd name="connsiteX8" fmla="*/ 1746603 w 1917613"/>
                <a:gd name="connsiteY8" fmla="*/ 675308 h 1006599"/>
                <a:gd name="connsiteX9" fmla="*/ 1650990 w 1917613"/>
                <a:gd name="connsiteY9" fmla="*/ 641190 h 1006599"/>
                <a:gd name="connsiteX10" fmla="*/ 1631883 w 1917613"/>
                <a:gd name="connsiteY10" fmla="*/ 620908 h 1006599"/>
                <a:gd name="connsiteX11" fmla="*/ 1631883 w 1917613"/>
                <a:gd name="connsiteY11" fmla="*/ 625111 h 1006599"/>
                <a:gd name="connsiteX12" fmla="*/ 1607153 w 1917613"/>
                <a:gd name="connsiteY12" fmla="*/ 625111 h 1006599"/>
                <a:gd name="connsiteX13" fmla="*/ 1597480 w 1917613"/>
                <a:gd name="connsiteY13" fmla="*/ 625111 h 1006599"/>
                <a:gd name="connsiteX14" fmla="*/ 1597480 w 1917613"/>
                <a:gd name="connsiteY14" fmla="*/ 1006599 h 1006599"/>
                <a:gd name="connsiteX15" fmla="*/ 0 w 1917613"/>
                <a:gd name="connsiteY15" fmla="*/ 1006599 h 1006599"/>
                <a:gd name="connsiteX16" fmla="*/ 8005 w 1917613"/>
                <a:gd name="connsiteY16" fmla="*/ 982750 h 1006599"/>
                <a:gd name="connsiteX17" fmla="*/ 240645 w 1917613"/>
                <a:gd name="connsiteY17" fmla="*/ 570590 h 1006599"/>
                <a:gd name="connsiteX18" fmla="*/ 1228041 w 1917613"/>
                <a:gd name="connsiteY18" fmla="*/ 8123 h 1006599"/>
                <a:gd name="connsiteX19" fmla="*/ 1372054 w 1917613"/>
                <a:gd name="connsiteY19" fmla="*/ 0 h 1006599"/>
                <a:gd name="connsiteX0" fmla="*/ 1372054 w 1917613"/>
                <a:gd name="connsiteY0" fmla="*/ 0 h 1006599"/>
                <a:gd name="connsiteX1" fmla="*/ 1516068 w 1917613"/>
                <a:gd name="connsiteY1" fmla="*/ 8123 h 1006599"/>
                <a:gd name="connsiteX2" fmla="*/ 1597480 w 1917613"/>
                <a:gd name="connsiteY2" fmla="*/ 21811 h 1006599"/>
                <a:gd name="connsiteX3" fmla="*/ 1597480 w 1917613"/>
                <a:gd name="connsiteY3" fmla="*/ 336186 h 1006599"/>
                <a:gd name="connsiteX4" fmla="*/ 1626205 w 1917613"/>
                <a:gd name="connsiteY4" fmla="*/ 336186 h 1006599"/>
                <a:gd name="connsiteX5" fmla="*/ 1650990 w 1917613"/>
                <a:gd name="connsiteY5" fmla="*/ 309877 h 1006599"/>
                <a:gd name="connsiteX6" fmla="*/ 1746603 w 1917613"/>
                <a:gd name="connsiteY6" fmla="*/ 275759 h 1006599"/>
                <a:gd name="connsiteX7" fmla="*/ 1917613 w 1917613"/>
                <a:gd name="connsiteY7" fmla="*/ 475534 h 1006599"/>
                <a:gd name="connsiteX8" fmla="*/ 1746603 w 1917613"/>
                <a:gd name="connsiteY8" fmla="*/ 675308 h 1006599"/>
                <a:gd name="connsiteX9" fmla="*/ 1650990 w 1917613"/>
                <a:gd name="connsiteY9" fmla="*/ 641190 h 1006599"/>
                <a:gd name="connsiteX10" fmla="*/ 1631883 w 1917613"/>
                <a:gd name="connsiteY10" fmla="*/ 620908 h 1006599"/>
                <a:gd name="connsiteX11" fmla="*/ 1607153 w 1917613"/>
                <a:gd name="connsiteY11" fmla="*/ 625111 h 1006599"/>
                <a:gd name="connsiteX12" fmla="*/ 1597480 w 1917613"/>
                <a:gd name="connsiteY12" fmla="*/ 625111 h 1006599"/>
                <a:gd name="connsiteX13" fmla="*/ 1597480 w 1917613"/>
                <a:gd name="connsiteY13" fmla="*/ 1006599 h 1006599"/>
                <a:gd name="connsiteX14" fmla="*/ 0 w 1917613"/>
                <a:gd name="connsiteY14" fmla="*/ 1006599 h 1006599"/>
                <a:gd name="connsiteX15" fmla="*/ 8005 w 1917613"/>
                <a:gd name="connsiteY15" fmla="*/ 982750 h 1006599"/>
                <a:gd name="connsiteX16" fmla="*/ 240645 w 1917613"/>
                <a:gd name="connsiteY16" fmla="*/ 570590 h 1006599"/>
                <a:gd name="connsiteX17" fmla="*/ 1228041 w 1917613"/>
                <a:gd name="connsiteY17" fmla="*/ 8123 h 1006599"/>
                <a:gd name="connsiteX18" fmla="*/ 1372054 w 1917613"/>
                <a:gd name="connsiteY18" fmla="*/ 0 h 1006599"/>
                <a:gd name="connsiteX0" fmla="*/ 1372054 w 1917613"/>
                <a:gd name="connsiteY0" fmla="*/ 0 h 1006599"/>
                <a:gd name="connsiteX1" fmla="*/ 1516068 w 1917613"/>
                <a:gd name="connsiteY1" fmla="*/ 8123 h 1006599"/>
                <a:gd name="connsiteX2" fmla="*/ 1597480 w 1917613"/>
                <a:gd name="connsiteY2" fmla="*/ 21811 h 1006599"/>
                <a:gd name="connsiteX3" fmla="*/ 1597480 w 1917613"/>
                <a:gd name="connsiteY3" fmla="*/ 336186 h 1006599"/>
                <a:gd name="connsiteX4" fmla="*/ 1626205 w 1917613"/>
                <a:gd name="connsiteY4" fmla="*/ 336186 h 1006599"/>
                <a:gd name="connsiteX5" fmla="*/ 1650990 w 1917613"/>
                <a:gd name="connsiteY5" fmla="*/ 309877 h 1006599"/>
                <a:gd name="connsiteX6" fmla="*/ 1746603 w 1917613"/>
                <a:gd name="connsiteY6" fmla="*/ 275759 h 1006599"/>
                <a:gd name="connsiteX7" fmla="*/ 1917613 w 1917613"/>
                <a:gd name="connsiteY7" fmla="*/ 475534 h 1006599"/>
                <a:gd name="connsiteX8" fmla="*/ 1746603 w 1917613"/>
                <a:gd name="connsiteY8" fmla="*/ 675308 h 1006599"/>
                <a:gd name="connsiteX9" fmla="*/ 1650990 w 1917613"/>
                <a:gd name="connsiteY9" fmla="*/ 641190 h 1006599"/>
                <a:gd name="connsiteX10" fmla="*/ 1607153 w 1917613"/>
                <a:gd name="connsiteY10" fmla="*/ 625111 h 1006599"/>
                <a:gd name="connsiteX11" fmla="*/ 1597480 w 1917613"/>
                <a:gd name="connsiteY11" fmla="*/ 625111 h 1006599"/>
                <a:gd name="connsiteX12" fmla="*/ 1597480 w 1917613"/>
                <a:gd name="connsiteY12" fmla="*/ 1006599 h 1006599"/>
                <a:gd name="connsiteX13" fmla="*/ 0 w 1917613"/>
                <a:gd name="connsiteY13" fmla="*/ 1006599 h 1006599"/>
                <a:gd name="connsiteX14" fmla="*/ 8005 w 1917613"/>
                <a:gd name="connsiteY14" fmla="*/ 982750 h 1006599"/>
                <a:gd name="connsiteX15" fmla="*/ 240645 w 1917613"/>
                <a:gd name="connsiteY15" fmla="*/ 570590 h 1006599"/>
                <a:gd name="connsiteX16" fmla="*/ 1228041 w 1917613"/>
                <a:gd name="connsiteY16" fmla="*/ 8123 h 1006599"/>
                <a:gd name="connsiteX17" fmla="*/ 1372054 w 1917613"/>
                <a:gd name="connsiteY17" fmla="*/ 0 h 1006599"/>
                <a:gd name="connsiteX0" fmla="*/ 1372054 w 1917613"/>
                <a:gd name="connsiteY0" fmla="*/ 0 h 1006599"/>
                <a:gd name="connsiteX1" fmla="*/ 1516068 w 1917613"/>
                <a:gd name="connsiteY1" fmla="*/ 8123 h 1006599"/>
                <a:gd name="connsiteX2" fmla="*/ 1597480 w 1917613"/>
                <a:gd name="connsiteY2" fmla="*/ 21811 h 1006599"/>
                <a:gd name="connsiteX3" fmla="*/ 1597480 w 1917613"/>
                <a:gd name="connsiteY3" fmla="*/ 336186 h 1006599"/>
                <a:gd name="connsiteX4" fmla="*/ 1626205 w 1917613"/>
                <a:gd name="connsiteY4" fmla="*/ 336186 h 1006599"/>
                <a:gd name="connsiteX5" fmla="*/ 1650990 w 1917613"/>
                <a:gd name="connsiteY5" fmla="*/ 309877 h 1006599"/>
                <a:gd name="connsiteX6" fmla="*/ 1746603 w 1917613"/>
                <a:gd name="connsiteY6" fmla="*/ 275759 h 1006599"/>
                <a:gd name="connsiteX7" fmla="*/ 1917613 w 1917613"/>
                <a:gd name="connsiteY7" fmla="*/ 475534 h 1006599"/>
                <a:gd name="connsiteX8" fmla="*/ 1746603 w 1917613"/>
                <a:gd name="connsiteY8" fmla="*/ 675308 h 1006599"/>
                <a:gd name="connsiteX9" fmla="*/ 1650990 w 1917613"/>
                <a:gd name="connsiteY9" fmla="*/ 641190 h 1006599"/>
                <a:gd name="connsiteX10" fmla="*/ 1607153 w 1917613"/>
                <a:gd name="connsiteY10" fmla="*/ 625111 h 1006599"/>
                <a:gd name="connsiteX11" fmla="*/ 1597480 w 1917613"/>
                <a:gd name="connsiteY11" fmla="*/ 625111 h 1006599"/>
                <a:gd name="connsiteX12" fmla="*/ 1597480 w 1917613"/>
                <a:gd name="connsiteY12" fmla="*/ 1006599 h 1006599"/>
                <a:gd name="connsiteX13" fmla="*/ 0 w 1917613"/>
                <a:gd name="connsiteY13" fmla="*/ 1006599 h 1006599"/>
                <a:gd name="connsiteX14" fmla="*/ 8005 w 1917613"/>
                <a:gd name="connsiteY14" fmla="*/ 982750 h 1006599"/>
                <a:gd name="connsiteX15" fmla="*/ 240645 w 1917613"/>
                <a:gd name="connsiteY15" fmla="*/ 570590 h 1006599"/>
                <a:gd name="connsiteX16" fmla="*/ 1228041 w 1917613"/>
                <a:gd name="connsiteY16" fmla="*/ 8123 h 1006599"/>
                <a:gd name="connsiteX17" fmla="*/ 1372054 w 1917613"/>
                <a:gd name="connsiteY17" fmla="*/ 0 h 1006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17613" h="1006599">
                  <a:moveTo>
                    <a:pt x="1372054" y="0"/>
                  </a:moveTo>
                  <a:lnTo>
                    <a:pt x="1516068" y="8123"/>
                  </a:lnTo>
                  <a:lnTo>
                    <a:pt x="1597480" y="21811"/>
                  </a:lnTo>
                  <a:lnTo>
                    <a:pt x="1597480" y="336186"/>
                  </a:lnTo>
                  <a:lnTo>
                    <a:pt x="1626205" y="336186"/>
                  </a:lnTo>
                  <a:lnTo>
                    <a:pt x="1650990" y="309877"/>
                  </a:lnTo>
                  <a:cubicBezTo>
                    <a:pt x="1678284" y="288337"/>
                    <a:pt x="1711186" y="275759"/>
                    <a:pt x="1746603" y="275759"/>
                  </a:cubicBezTo>
                  <a:cubicBezTo>
                    <a:pt x="1841049" y="275759"/>
                    <a:pt x="1917613" y="365201"/>
                    <a:pt x="1917613" y="475534"/>
                  </a:cubicBezTo>
                  <a:cubicBezTo>
                    <a:pt x="1917613" y="585866"/>
                    <a:pt x="1841049" y="675308"/>
                    <a:pt x="1746603" y="675308"/>
                  </a:cubicBezTo>
                  <a:cubicBezTo>
                    <a:pt x="1711186" y="675308"/>
                    <a:pt x="1678284" y="662730"/>
                    <a:pt x="1650990" y="641190"/>
                  </a:cubicBezTo>
                  <a:cubicBezTo>
                    <a:pt x="1631616" y="619161"/>
                    <a:pt x="1621765" y="630471"/>
                    <a:pt x="1607153" y="625111"/>
                  </a:cubicBezTo>
                  <a:lnTo>
                    <a:pt x="1597480" y="625111"/>
                  </a:lnTo>
                  <a:lnTo>
                    <a:pt x="1597480" y="1006599"/>
                  </a:lnTo>
                  <a:lnTo>
                    <a:pt x="0" y="1006599"/>
                  </a:lnTo>
                  <a:lnTo>
                    <a:pt x="8005" y="982750"/>
                  </a:lnTo>
                  <a:cubicBezTo>
                    <a:pt x="59772" y="848789"/>
                    <a:pt x="134145" y="711400"/>
                    <a:pt x="240645" y="570590"/>
                  </a:cubicBezTo>
                  <a:cubicBezTo>
                    <a:pt x="489144" y="242033"/>
                    <a:pt x="872194" y="49585"/>
                    <a:pt x="1228041" y="8123"/>
                  </a:cubicBezTo>
                  <a:lnTo>
                    <a:pt x="1372054" y="0"/>
                  </a:lnTo>
                  <a:close/>
                </a:path>
              </a:pathLst>
            </a:custGeom>
            <a:solidFill>
              <a:srgbClr val="019587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 rot="10800000">
              <a:off x="4869138" y="1471404"/>
              <a:ext cx="1181992" cy="1347308"/>
            </a:xfrm>
            <a:custGeom>
              <a:avLst/>
              <a:gdLst>
                <a:gd name="connsiteX0" fmla="*/ 1136169 w 1136169"/>
                <a:gd name="connsiteY0" fmla="*/ 1337844 h 1337844"/>
                <a:gd name="connsiteX1" fmla="*/ 1092852 w 1136169"/>
                <a:gd name="connsiteY1" fmla="*/ 1330561 h 1337844"/>
                <a:gd name="connsiteX2" fmla="*/ 239858 w 1136169"/>
                <a:gd name="connsiteY2" fmla="*/ 790691 h 1337844"/>
                <a:gd name="connsiteX3" fmla="*/ 7218 w 1136169"/>
                <a:gd name="connsiteY3" fmla="*/ 378531 h 1337844"/>
                <a:gd name="connsiteX4" fmla="*/ 0 w 1136169"/>
                <a:gd name="connsiteY4" fmla="*/ 357028 h 1337844"/>
                <a:gd name="connsiteX5" fmla="*/ 416373 w 1136169"/>
                <a:gd name="connsiteY5" fmla="*/ 357028 h 1337844"/>
                <a:gd name="connsiteX6" fmla="*/ 416373 w 1136169"/>
                <a:gd name="connsiteY6" fmla="*/ 350740 h 1337844"/>
                <a:gd name="connsiteX7" fmla="*/ 416373 w 1136169"/>
                <a:gd name="connsiteY7" fmla="*/ 350739 h 1337844"/>
                <a:gd name="connsiteX8" fmla="*/ 416373 w 1136169"/>
                <a:gd name="connsiteY8" fmla="*/ 291408 h 1337844"/>
                <a:gd name="connsiteX9" fmla="*/ 390064 w 1136169"/>
                <a:gd name="connsiteY9" fmla="*/ 266623 h 1337844"/>
                <a:gd name="connsiteX10" fmla="*/ 355946 w 1136169"/>
                <a:gd name="connsiteY10" fmla="*/ 171010 h 1337844"/>
                <a:gd name="connsiteX11" fmla="*/ 555721 w 1136169"/>
                <a:gd name="connsiteY11" fmla="*/ 0 h 1337844"/>
                <a:gd name="connsiteX12" fmla="*/ 755495 w 1136169"/>
                <a:gd name="connsiteY12" fmla="*/ 171010 h 1337844"/>
                <a:gd name="connsiteX13" fmla="*/ 721377 w 1136169"/>
                <a:gd name="connsiteY13" fmla="*/ 266623 h 1337844"/>
                <a:gd name="connsiteX14" fmla="*/ 701095 w 1136169"/>
                <a:gd name="connsiteY14" fmla="*/ 285730 h 1337844"/>
                <a:gd name="connsiteX15" fmla="*/ 705298 w 1136169"/>
                <a:gd name="connsiteY15" fmla="*/ 285730 h 1337844"/>
                <a:gd name="connsiteX16" fmla="*/ 705298 w 1136169"/>
                <a:gd name="connsiteY16" fmla="*/ 350739 h 1337844"/>
                <a:gd name="connsiteX17" fmla="*/ 705298 w 1136169"/>
                <a:gd name="connsiteY17" fmla="*/ 350740 h 1337844"/>
                <a:gd name="connsiteX18" fmla="*/ 705298 w 1136169"/>
                <a:gd name="connsiteY18" fmla="*/ 357028 h 1337844"/>
                <a:gd name="connsiteX19" fmla="*/ 1136169 w 1136169"/>
                <a:gd name="connsiteY19" fmla="*/ 357028 h 1337844"/>
                <a:gd name="connsiteX20" fmla="*/ 1136169 w 1136169"/>
                <a:gd name="connsiteY20" fmla="*/ 736171 h 1337844"/>
                <a:gd name="connsiteX21" fmla="*/ 1111439 w 1136169"/>
                <a:gd name="connsiteY21" fmla="*/ 736171 h 1337844"/>
                <a:gd name="connsiteX22" fmla="*/ 1111439 w 1136169"/>
                <a:gd name="connsiteY22" fmla="*/ 740374 h 1337844"/>
                <a:gd name="connsiteX23" fmla="*/ 1092332 w 1136169"/>
                <a:gd name="connsiteY23" fmla="*/ 720092 h 1337844"/>
                <a:gd name="connsiteX24" fmla="*/ 996719 w 1136169"/>
                <a:gd name="connsiteY24" fmla="*/ 685974 h 1337844"/>
                <a:gd name="connsiteX25" fmla="*/ 825709 w 1136169"/>
                <a:gd name="connsiteY25" fmla="*/ 885748 h 1337844"/>
                <a:gd name="connsiteX26" fmla="*/ 996719 w 1136169"/>
                <a:gd name="connsiteY26" fmla="*/ 1085523 h 1337844"/>
                <a:gd name="connsiteX27" fmla="*/ 1092332 w 1136169"/>
                <a:gd name="connsiteY27" fmla="*/ 1051405 h 1337844"/>
                <a:gd name="connsiteX28" fmla="*/ 1117117 w 1136169"/>
                <a:gd name="connsiteY28" fmla="*/ 1025096 h 1337844"/>
                <a:gd name="connsiteX29" fmla="*/ 1136169 w 1136169"/>
                <a:gd name="connsiteY29" fmla="*/ 1025096 h 1337844"/>
                <a:gd name="connsiteX0" fmla="*/ 1136169 w 1136169"/>
                <a:gd name="connsiteY0" fmla="*/ 1337844 h 1337844"/>
                <a:gd name="connsiteX1" fmla="*/ 1092852 w 1136169"/>
                <a:gd name="connsiteY1" fmla="*/ 1330561 h 1337844"/>
                <a:gd name="connsiteX2" fmla="*/ 239858 w 1136169"/>
                <a:gd name="connsiteY2" fmla="*/ 790691 h 1337844"/>
                <a:gd name="connsiteX3" fmla="*/ 7218 w 1136169"/>
                <a:gd name="connsiteY3" fmla="*/ 378531 h 1337844"/>
                <a:gd name="connsiteX4" fmla="*/ 0 w 1136169"/>
                <a:gd name="connsiteY4" fmla="*/ 357028 h 1337844"/>
                <a:gd name="connsiteX5" fmla="*/ 416373 w 1136169"/>
                <a:gd name="connsiteY5" fmla="*/ 357028 h 1337844"/>
                <a:gd name="connsiteX6" fmla="*/ 416373 w 1136169"/>
                <a:gd name="connsiteY6" fmla="*/ 350740 h 1337844"/>
                <a:gd name="connsiteX7" fmla="*/ 416373 w 1136169"/>
                <a:gd name="connsiteY7" fmla="*/ 350739 h 1337844"/>
                <a:gd name="connsiteX8" fmla="*/ 416373 w 1136169"/>
                <a:gd name="connsiteY8" fmla="*/ 291408 h 1337844"/>
                <a:gd name="connsiteX9" fmla="*/ 390064 w 1136169"/>
                <a:gd name="connsiteY9" fmla="*/ 266623 h 1337844"/>
                <a:gd name="connsiteX10" fmla="*/ 355946 w 1136169"/>
                <a:gd name="connsiteY10" fmla="*/ 171010 h 1337844"/>
                <a:gd name="connsiteX11" fmla="*/ 555721 w 1136169"/>
                <a:gd name="connsiteY11" fmla="*/ 0 h 1337844"/>
                <a:gd name="connsiteX12" fmla="*/ 755495 w 1136169"/>
                <a:gd name="connsiteY12" fmla="*/ 171010 h 1337844"/>
                <a:gd name="connsiteX13" fmla="*/ 721377 w 1136169"/>
                <a:gd name="connsiteY13" fmla="*/ 266623 h 1337844"/>
                <a:gd name="connsiteX14" fmla="*/ 701095 w 1136169"/>
                <a:gd name="connsiteY14" fmla="*/ 285730 h 1337844"/>
                <a:gd name="connsiteX15" fmla="*/ 705298 w 1136169"/>
                <a:gd name="connsiteY15" fmla="*/ 285730 h 1337844"/>
                <a:gd name="connsiteX16" fmla="*/ 705298 w 1136169"/>
                <a:gd name="connsiteY16" fmla="*/ 350739 h 1337844"/>
                <a:gd name="connsiteX17" fmla="*/ 705298 w 1136169"/>
                <a:gd name="connsiteY17" fmla="*/ 350740 h 1337844"/>
                <a:gd name="connsiteX18" fmla="*/ 705298 w 1136169"/>
                <a:gd name="connsiteY18" fmla="*/ 357028 h 1337844"/>
                <a:gd name="connsiteX19" fmla="*/ 1136169 w 1136169"/>
                <a:gd name="connsiteY19" fmla="*/ 357028 h 1337844"/>
                <a:gd name="connsiteX20" fmla="*/ 1136169 w 1136169"/>
                <a:gd name="connsiteY20" fmla="*/ 736171 h 1337844"/>
                <a:gd name="connsiteX21" fmla="*/ 1111439 w 1136169"/>
                <a:gd name="connsiteY21" fmla="*/ 736171 h 1337844"/>
                <a:gd name="connsiteX22" fmla="*/ 1092332 w 1136169"/>
                <a:gd name="connsiteY22" fmla="*/ 720092 h 1337844"/>
                <a:gd name="connsiteX23" fmla="*/ 996719 w 1136169"/>
                <a:gd name="connsiteY23" fmla="*/ 685974 h 1337844"/>
                <a:gd name="connsiteX24" fmla="*/ 825709 w 1136169"/>
                <a:gd name="connsiteY24" fmla="*/ 885748 h 1337844"/>
                <a:gd name="connsiteX25" fmla="*/ 996719 w 1136169"/>
                <a:gd name="connsiteY25" fmla="*/ 1085523 h 1337844"/>
                <a:gd name="connsiteX26" fmla="*/ 1092332 w 1136169"/>
                <a:gd name="connsiteY26" fmla="*/ 1051405 h 1337844"/>
                <a:gd name="connsiteX27" fmla="*/ 1117117 w 1136169"/>
                <a:gd name="connsiteY27" fmla="*/ 1025096 h 1337844"/>
                <a:gd name="connsiteX28" fmla="*/ 1136169 w 1136169"/>
                <a:gd name="connsiteY28" fmla="*/ 1025096 h 1337844"/>
                <a:gd name="connsiteX29" fmla="*/ 1136169 w 1136169"/>
                <a:gd name="connsiteY29" fmla="*/ 1337844 h 1337844"/>
                <a:gd name="connsiteX0" fmla="*/ 1136169 w 1136169"/>
                <a:gd name="connsiteY0" fmla="*/ 1337844 h 1337844"/>
                <a:gd name="connsiteX1" fmla="*/ 1092852 w 1136169"/>
                <a:gd name="connsiteY1" fmla="*/ 1330561 h 1337844"/>
                <a:gd name="connsiteX2" fmla="*/ 239858 w 1136169"/>
                <a:gd name="connsiteY2" fmla="*/ 790691 h 1337844"/>
                <a:gd name="connsiteX3" fmla="*/ 7218 w 1136169"/>
                <a:gd name="connsiteY3" fmla="*/ 378531 h 1337844"/>
                <a:gd name="connsiteX4" fmla="*/ 0 w 1136169"/>
                <a:gd name="connsiteY4" fmla="*/ 357028 h 1337844"/>
                <a:gd name="connsiteX5" fmla="*/ 416373 w 1136169"/>
                <a:gd name="connsiteY5" fmla="*/ 357028 h 1337844"/>
                <a:gd name="connsiteX6" fmla="*/ 416373 w 1136169"/>
                <a:gd name="connsiteY6" fmla="*/ 350740 h 1337844"/>
                <a:gd name="connsiteX7" fmla="*/ 416373 w 1136169"/>
                <a:gd name="connsiteY7" fmla="*/ 350739 h 1337844"/>
                <a:gd name="connsiteX8" fmla="*/ 416373 w 1136169"/>
                <a:gd name="connsiteY8" fmla="*/ 291408 h 1337844"/>
                <a:gd name="connsiteX9" fmla="*/ 390064 w 1136169"/>
                <a:gd name="connsiteY9" fmla="*/ 266623 h 1337844"/>
                <a:gd name="connsiteX10" fmla="*/ 355946 w 1136169"/>
                <a:gd name="connsiteY10" fmla="*/ 171010 h 1337844"/>
                <a:gd name="connsiteX11" fmla="*/ 555721 w 1136169"/>
                <a:gd name="connsiteY11" fmla="*/ 0 h 1337844"/>
                <a:gd name="connsiteX12" fmla="*/ 755495 w 1136169"/>
                <a:gd name="connsiteY12" fmla="*/ 171010 h 1337844"/>
                <a:gd name="connsiteX13" fmla="*/ 721377 w 1136169"/>
                <a:gd name="connsiteY13" fmla="*/ 266623 h 1337844"/>
                <a:gd name="connsiteX14" fmla="*/ 701095 w 1136169"/>
                <a:gd name="connsiteY14" fmla="*/ 285730 h 1337844"/>
                <a:gd name="connsiteX15" fmla="*/ 705298 w 1136169"/>
                <a:gd name="connsiteY15" fmla="*/ 350739 h 1337844"/>
                <a:gd name="connsiteX16" fmla="*/ 705298 w 1136169"/>
                <a:gd name="connsiteY16" fmla="*/ 350740 h 1337844"/>
                <a:gd name="connsiteX17" fmla="*/ 705298 w 1136169"/>
                <a:gd name="connsiteY17" fmla="*/ 357028 h 1337844"/>
                <a:gd name="connsiteX18" fmla="*/ 1136169 w 1136169"/>
                <a:gd name="connsiteY18" fmla="*/ 357028 h 1337844"/>
                <a:gd name="connsiteX19" fmla="*/ 1136169 w 1136169"/>
                <a:gd name="connsiteY19" fmla="*/ 736171 h 1337844"/>
                <a:gd name="connsiteX20" fmla="*/ 1111439 w 1136169"/>
                <a:gd name="connsiteY20" fmla="*/ 736171 h 1337844"/>
                <a:gd name="connsiteX21" fmla="*/ 1092332 w 1136169"/>
                <a:gd name="connsiteY21" fmla="*/ 720092 h 1337844"/>
                <a:gd name="connsiteX22" fmla="*/ 996719 w 1136169"/>
                <a:gd name="connsiteY22" fmla="*/ 685974 h 1337844"/>
                <a:gd name="connsiteX23" fmla="*/ 825709 w 1136169"/>
                <a:gd name="connsiteY23" fmla="*/ 885748 h 1337844"/>
                <a:gd name="connsiteX24" fmla="*/ 996719 w 1136169"/>
                <a:gd name="connsiteY24" fmla="*/ 1085523 h 1337844"/>
                <a:gd name="connsiteX25" fmla="*/ 1092332 w 1136169"/>
                <a:gd name="connsiteY25" fmla="*/ 1051405 h 1337844"/>
                <a:gd name="connsiteX26" fmla="*/ 1117117 w 1136169"/>
                <a:gd name="connsiteY26" fmla="*/ 1025096 h 1337844"/>
                <a:gd name="connsiteX27" fmla="*/ 1136169 w 1136169"/>
                <a:gd name="connsiteY27" fmla="*/ 1025096 h 1337844"/>
                <a:gd name="connsiteX28" fmla="*/ 1136169 w 1136169"/>
                <a:gd name="connsiteY28" fmla="*/ 1337844 h 1337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136169" h="1337844">
                  <a:moveTo>
                    <a:pt x="1136169" y="1337844"/>
                  </a:moveTo>
                  <a:lnTo>
                    <a:pt x="1092852" y="1330561"/>
                  </a:lnTo>
                  <a:cubicBezTo>
                    <a:pt x="777747" y="1261457"/>
                    <a:pt x="457294" y="1078178"/>
                    <a:pt x="239858" y="790691"/>
                  </a:cubicBezTo>
                  <a:cubicBezTo>
                    <a:pt x="133358" y="649881"/>
                    <a:pt x="58985" y="512492"/>
                    <a:pt x="7218" y="378531"/>
                  </a:cubicBezTo>
                  <a:lnTo>
                    <a:pt x="0" y="357028"/>
                  </a:lnTo>
                  <a:lnTo>
                    <a:pt x="416373" y="357028"/>
                  </a:lnTo>
                  <a:lnTo>
                    <a:pt x="416373" y="350740"/>
                  </a:lnTo>
                  <a:lnTo>
                    <a:pt x="416373" y="350739"/>
                  </a:lnTo>
                  <a:lnTo>
                    <a:pt x="416373" y="291408"/>
                  </a:lnTo>
                  <a:lnTo>
                    <a:pt x="390064" y="266623"/>
                  </a:lnTo>
                  <a:cubicBezTo>
                    <a:pt x="368524" y="239329"/>
                    <a:pt x="355946" y="206427"/>
                    <a:pt x="355946" y="171010"/>
                  </a:cubicBezTo>
                  <a:cubicBezTo>
                    <a:pt x="355946" y="76564"/>
                    <a:pt x="445388" y="0"/>
                    <a:pt x="555721" y="0"/>
                  </a:cubicBezTo>
                  <a:cubicBezTo>
                    <a:pt x="666053" y="0"/>
                    <a:pt x="755495" y="76564"/>
                    <a:pt x="755495" y="171010"/>
                  </a:cubicBezTo>
                  <a:cubicBezTo>
                    <a:pt x="755495" y="206427"/>
                    <a:pt x="742917" y="239329"/>
                    <a:pt x="721377" y="266623"/>
                  </a:cubicBezTo>
                  <a:lnTo>
                    <a:pt x="701095" y="285730"/>
                  </a:lnTo>
                  <a:lnTo>
                    <a:pt x="705298" y="350739"/>
                  </a:lnTo>
                  <a:lnTo>
                    <a:pt x="705298" y="350740"/>
                  </a:lnTo>
                  <a:lnTo>
                    <a:pt x="705298" y="357028"/>
                  </a:lnTo>
                  <a:lnTo>
                    <a:pt x="1136169" y="357028"/>
                  </a:lnTo>
                  <a:lnTo>
                    <a:pt x="1136169" y="736171"/>
                  </a:lnTo>
                  <a:lnTo>
                    <a:pt x="1111439" y="736171"/>
                  </a:lnTo>
                  <a:lnTo>
                    <a:pt x="1092332" y="720092"/>
                  </a:lnTo>
                  <a:cubicBezTo>
                    <a:pt x="1065038" y="698552"/>
                    <a:pt x="1032136" y="685974"/>
                    <a:pt x="996719" y="685974"/>
                  </a:cubicBezTo>
                  <a:cubicBezTo>
                    <a:pt x="902273" y="685974"/>
                    <a:pt x="825709" y="775416"/>
                    <a:pt x="825709" y="885748"/>
                  </a:cubicBezTo>
                  <a:cubicBezTo>
                    <a:pt x="825709" y="996081"/>
                    <a:pt x="902273" y="1085523"/>
                    <a:pt x="996719" y="1085523"/>
                  </a:cubicBezTo>
                  <a:cubicBezTo>
                    <a:pt x="1032136" y="1085523"/>
                    <a:pt x="1065038" y="1072945"/>
                    <a:pt x="1092332" y="1051405"/>
                  </a:cubicBezTo>
                  <a:lnTo>
                    <a:pt x="1117117" y="1025096"/>
                  </a:lnTo>
                  <a:lnTo>
                    <a:pt x="1136169" y="1025096"/>
                  </a:lnTo>
                  <a:lnTo>
                    <a:pt x="1136169" y="1337844"/>
                  </a:lnTo>
                  <a:close/>
                </a:path>
              </a:pathLst>
            </a:custGeom>
            <a:solidFill>
              <a:srgbClr val="F1C40F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 rot="10800000">
              <a:off x="3086099" y="2467853"/>
              <a:ext cx="1193448" cy="1143287"/>
            </a:xfrm>
            <a:custGeom>
              <a:avLst/>
              <a:gdLst>
                <a:gd name="connsiteX0" fmla="*/ 1042530 w 1147181"/>
                <a:gd name="connsiteY0" fmla="*/ 1135256 h 1135256"/>
                <a:gd name="connsiteX1" fmla="*/ 0 w 1147181"/>
                <a:gd name="connsiteY1" fmla="*/ 1135256 h 1135256"/>
                <a:gd name="connsiteX2" fmla="*/ 0 w 1147181"/>
                <a:gd name="connsiteY2" fmla="*/ 616762 h 1135256"/>
                <a:gd name="connsiteX3" fmla="*/ 64529 w 1147181"/>
                <a:gd name="connsiteY3" fmla="*/ 616762 h 1135256"/>
                <a:gd name="connsiteX4" fmla="*/ 64529 w 1147181"/>
                <a:gd name="connsiteY4" fmla="*/ 612559 h 1135256"/>
                <a:gd name="connsiteX5" fmla="*/ 83636 w 1147181"/>
                <a:gd name="connsiteY5" fmla="*/ 632841 h 1135256"/>
                <a:gd name="connsiteX6" fmla="*/ 179249 w 1147181"/>
                <a:gd name="connsiteY6" fmla="*/ 666959 h 1135256"/>
                <a:gd name="connsiteX7" fmla="*/ 350259 w 1147181"/>
                <a:gd name="connsiteY7" fmla="*/ 467185 h 1135256"/>
                <a:gd name="connsiteX8" fmla="*/ 179249 w 1147181"/>
                <a:gd name="connsiteY8" fmla="*/ 267410 h 1135256"/>
                <a:gd name="connsiteX9" fmla="*/ 83636 w 1147181"/>
                <a:gd name="connsiteY9" fmla="*/ 301528 h 1135256"/>
                <a:gd name="connsiteX10" fmla="*/ 58851 w 1147181"/>
                <a:gd name="connsiteY10" fmla="*/ 327837 h 1135256"/>
                <a:gd name="connsiteX11" fmla="*/ 0 w 1147181"/>
                <a:gd name="connsiteY11" fmla="*/ 327837 h 1135256"/>
                <a:gd name="connsiteX12" fmla="*/ 0 w 1147181"/>
                <a:gd name="connsiteY12" fmla="*/ 0 h 1135256"/>
                <a:gd name="connsiteX13" fmla="*/ 1027606 w 1147181"/>
                <a:gd name="connsiteY13" fmla="*/ 0 h 1135256"/>
                <a:gd name="connsiteX14" fmla="*/ 1047292 w 1147181"/>
                <a:gd name="connsiteY14" fmla="*/ 44216 h 1135256"/>
                <a:gd name="connsiteX15" fmla="*/ 1146947 w 1147181"/>
                <a:gd name="connsiteY15" fmla="*/ 524186 h 1135256"/>
                <a:gd name="connsiteX16" fmla="*/ 1076998 w 1147181"/>
                <a:gd name="connsiteY16" fmla="*/ 1032576 h 1135256"/>
                <a:gd name="connsiteX17" fmla="*/ 1042530 w 1147181"/>
                <a:gd name="connsiteY17" fmla="*/ 1135256 h 1135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7181" h="1135256">
                  <a:moveTo>
                    <a:pt x="1042530" y="1135256"/>
                  </a:moveTo>
                  <a:lnTo>
                    <a:pt x="0" y="1135256"/>
                  </a:lnTo>
                  <a:lnTo>
                    <a:pt x="0" y="616762"/>
                  </a:lnTo>
                  <a:lnTo>
                    <a:pt x="64529" y="616762"/>
                  </a:lnTo>
                  <a:lnTo>
                    <a:pt x="64529" y="612559"/>
                  </a:lnTo>
                  <a:lnTo>
                    <a:pt x="83636" y="632841"/>
                  </a:lnTo>
                  <a:cubicBezTo>
                    <a:pt x="110930" y="654381"/>
                    <a:pt x="143832" y="666959"/>
                    <a:pt x="179249" y="666959"/>
                  </a:cubicBezTo>
                  <a:cubicBezTo>
                    <a:pt x="273695" y="666959"/>
                    <a:pt x="350259" y="577517"/>
                    <a:pt x="350259" y="467185"/>
                  </a:cubicBezTo>
                  <a:cubicBezTo>
                    <a:pt x="350259" y="356852"/>
                    <a:pt x="273695" y="267410"/>
                    <a:pt x="179249" y="267410"/>
                  </a:cubicBezTo>
                  <a:cubicBezTo>
                    <a:pt x="143832" y="267410"/>
                    <a:pt x="110930" y="279988"/>
                    <a:pt x="83636" y="301528"/>
                  </a:cubicBezTo>
                  <a:lnTo>
                    <a:pt x="58851" y="327837"/>
                  </a:lnTo>
                  <a:lnTo>
                    <a:pt x="0" y="327837"/>
                  </a:lnTo>
                  <a:lnTo>
                    <a:pt x="0" y="0"/>
                  </a:lnTo>
                  <a:lnTo>
                    <a:pt x="1027606" y="0"/>
                  </a:lnTo>
                  <a:lnTo>
                    <a:pt x="1047292" y="44216"/>
                  </a:lnTo>
                  <a:cubicBezTo>
                    <a:pt x="1107533" y="198103"/>
                    <a:pt x="1150764" y="360830"/>
                    <a:pt x="1146947" y="524186"/>
                  </a:cubicBezTo>
                  <a:cubicBezTo>
                    <a:pt x="1143130" y="687541"/>
                    <a:pt x="1127337" y="857009"/>
                    <a:pt x="1076998" y="1032576"/>
                  </a:cubicBezTo>
                  <a:lnTo>
                    <a:pt x="1042530" y="1135256"/>
                  </a:lnTo>
                  <a:close/>
                </a:path>
              </a:pathLst>
            </a:custGeom>
            <a:solidFill>
              <a:srgbClr val="663AB6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36" name="Freeform 35"/>
            <p:cNvSpPr/>
            <p:nvPr/>
          </p:nvSpPr>
          <p:spPr>
            <a:xfrm flipH="1">
              <a:off x="3915162" y="2465493"/>
              <a:ext cx="2247852" cy="1013720"/>
            </a:xfrm>
            <a:custGeom>
              <a:avLst/>
              <a:gdLst>
                <a:gd name="connsiteX0" fmla="*/ 1810449 w 2160709"/>
                <a:gd name="connsiteY0" fmla="*/ 0 h 1006599"/>
                <a:gd name="connsiteX1" fmla="*/ 812845 w 2160709"/>
                <a:gd name="connsiteY1" fmla="*/ 0 h 1006599"/>
                <a:gd name="connsiteX2" fmla="*/ 812845 w 2160709"/>
                <a:gd name="connsiteY2" fmla="*/ 65010 h 1006599"/>
                <a:gd name="connsiteX3" fmla="*/ 808642 w 2160709"/>
                <a:gd name="connsiteY3" fmla="*/ 65010 h 1006599"/>
                <a:gd name="connsiteX4" fmla="*/ 828924 w 2160709"/>
                <a:gd name="connsiteY4" fmla="*/ 84117 h 1006599"/>
                <a:gd name="connsiteX5" fmla="*/ 863042 w 2160709"/>
                <a:gd name="connsiteY5" fmla="*/ 179730 h 1006599"/>
                <a:gd name="connsiteX6" fmla="*/ 663268 w 2160709"/>
                <a:gd name="connsiteY6" fmla="*/ 350740 h 1006599"/>
                <a:gd name="connsiteX7" fmla="*/ 463493 w 2160709"/>
                <a:gd name="connsiteY7" fmla="*/ 179730 h 1006599"/>
                <a:gd name="connsiteX8" fmla="*/ 497611 w 2160709"/>
                <a:gd name="connsiteY8" fmla="*/ 84117 h 1006599"/>
                <a:gd name="connsiteX9" fmla="*/ 523920 w 2160709"/>
                <a:gd name="connsiteY9" fmla="*/ 59332 h 1006599"/>
                <a:gd name="connsiteX10" fmla="*/ 523920 w 2160709"/>
                <a:gd name="connsiteY10" fmla="*/ 0 h 1006599"/>
                <a:gd name="connsiteX11" fmla="*/ 105438 w 2160709"/>
                <a:gd name="connsiteY11" fmla="*/ 0 h 1006599"/>
                <a:gd name="connsiteX12" fmla="*/ 70183 w 2160709"/>
                <a:gd name="connsiteY12" fmla="*/ 105025 h 1006599"/>
                <a:gd name="connsiteX13" fmla="*/ 234 w 2160709"/>
                <a:gd name="connsiteY13" fmla="*/ 613415 h 1006599"/>
                <a:gd name="connsiteX14" fmla="*/ 58367 w 2160709"/>
                <a:gd name="connsiteY14" fmla="*/ 976440 h 1006599"/>
                <a:gd name="connsiteX15" fmla="*/ 69075 w 2160709"/>
                <a:gd name="connsiteY15" fmla="*/ 1006599 h 1006599"/>
                <a:gd name="connsiteX16" fmla="*/ 353434 w 2160709"/>
                <a:gd name="connsiteY16" fmla="*/ 1006599 h 1006599"/>
                <a:gd name="connsiteX17" fmla="*/ 353434 w 2160709"/>
                <a:gd name="connsiteY17" fmla="*/ 929895 h 1006599"/>
                <a:gd name="connsiteX18" fmla="*/ 357637 w 2160709"/>
                <a:gd name="connsiteY18" fmla="*/ 929895 h 1006599"/>
                <a:gd name="connsiteX19" fmla="*/ 337355 w 2160709"/>
                <a:gd name="connsiteY19" fmla="*/ 910788 h 1006599"/>
                <a:gd name="connsiteX20" fmla="*/ 303237 w 2160709"/>
                <a:gd name="connsiteY20" fmla="*/ 815175 h 1006599"/>
                <a:gd name="connsiteX21" fmla="*/ 503011 w 2160709"/>
                <a:gd name="connsiteY21" fmla="*/ 644165 h 1006599"/>
                <a:gd name="connsiteX22" fmla="*/ 702786 w 2160709"/>
                <a:gd name="connsiteY22" fmla="*/ 815175 h 1006599"/>
                <a:gd name="connsiteX23" fmla="*/ 668668 w 2160709"/>
                <a:gd name="connsiteY23" fmla="*/ 910788 h 1006599"/>
                <a:gd name="connsiteX24" fmla="*/ 642359 w 2160709"/>
                <a:gd name="connsiteY24" fmla="*/ 935573 h 1006599"/>
                <a:gd name="connsiteX25" fmla="*/ 642359 w 2160709"/>
                <a:gd name="connsiteY25" fmla="*/ 1006599 h 1006599"/>
                <a:gd name="connsiteX26" fmla="*/ 1810449 w 2160709"/>
                <a:gd name="connsiteY26" fmla="*/ 1006599 h 1006599"/>
                <a:gd name="connsiteX27" fmla="*/ 1810449 w 2160709"/>
                <a:gd name="connsiteY27" fmla="*/ 809764 h 1006599"/>
                <a:gd name="connsiteX28" fmla="*/ 1810450 w 2160709"/>
                <a:gd name="connsiteY28" fmla="*/ 809764 h 1006599"/>
                <a:gd name="connsiteX29" fmla="*/ 1869301 w 2160709"/>
                <a:gd name="connsiteY29" fmla="*/ 809764 h 1006599"/>
                <a:gd name="connsiteX30" fmla="*/ 1894086 w 2160709"/>
                <a:gd name="connsiteY30" fmla="*/ 836073 h 1006599"/>
                <a:gd name="connsiteX31" fmla="*/ 1989699 w 2160709"/>
                <a:gd name="connsiteY31" fmla="*/ 870191 h 1006599"/>
                <a:gd name="connsiteX32" fmla="*/ 2160709 w 2160709"/>
                <a:gd name="connsiteY32" fmla="*/ 670416 h 1006599"/>
                <a:gd name="connsiteX33" fmla="*/ 1989699 w 2160709"/>
                <a:gd name="connsiteY33" fmla="*/ 470642 h 1006599"/>
                <a:gd name="connsiteX34" fmla="*/ 1894086 w 2160709"/>
                <a:gd name="connsiteY34" fmla="*/ 504760 h 1006599"/>
                <a:gd name="connsiteX35" fmla="*/ 1874979 w 2160709"/>
                <a:gd name="connsiteY35" fmla="*/ 525042 h 1006599"/>
                <a:gd name="connsiteX36" fmla="*/ 1874979 w 2160709"/>
                <a:gd name="connsiteY36" fmla="*/ 520839 h 1006599"/>
                <a:gd name="connsiteX37" fmla="*/ 1810450 w 2160709"/>
                <a:gd name="connsiteY37" fmla="*/ 520839 h 1006599"/>
                <a:gd name="connsiteX38" fmla="*/ 1810449 w 2160709"/>
                <a:gd name="connsiteY38" fmla="*/ 520839 h 1006599"/>
                <a:gd name="connsiteX39" fmla="*/ 1810449 w 2160709"/>
                <a:gd name="connsiteY39" fmla="*/ 0 h 1006599"/>
                <a:gd name="connsiteX0" fmla="*/ 1810449 w 2160709"/>
                <a:gd name="connsiteY0" fmla="*/ 0 h 1006599"/>
                <a:gd name="connsiteX1" fmla="*/ 812845 w 2160709"/>
                <a:gd name="connsiteY1" fmla="*/ 0 h 1006599"/>
                <a:gd name="connsiteX2" fmla="*/ 812845 w 2160709"/>
                <a:gd name="connsiteY2" fmla="*/ 65010 h 1006599"/>
                <a:gd name="connsiteX3" fmla="*/ 808642 w 2160709"/>
                <a:gd name="connsiteY3" fmla="*/ 65010 h 1006599"/>
                <a:gd name="connsiteX4" fmla="*/ 828924 w 2160709"/>
                <a:gd name="connsiteY4" fmla="*/ 84117 h 1006599"/>
                <a:gd name="connsiteX5" fmla="*/ 863042 w 2160709"/>
                <a:gd name="connsiteY5" fmla="*/ 179730 h 1006599"/>
                <a:gd name="connsiteX6" fmla="*/ 663268 w 2160709"/>
                <a:gd name="connsiteY6" fmla="*/ 350740 h 1006599"/>
                <a:gd name="connsiteX7" fmla="*/ 463493 w 2160709"/>
                <a:gd name="connsiteY7" fmla="*/ 179730 h 1006599"/>
                <a:gd name="connsiteX8" fmla="*/ 497611 w 2160709"/>
                <a:gd name="connsiteY8" fmla="*/ 84117 h 1006599"/>
                <a:gd name="connsiteX9" fmla="*/ 523920 w 2160709"/>
                <a:gd name="connsiteY9" fmla="*/ 59332 h 1006599"/>
                <a:gd name="connsiteX10" fmla="*/ 523920 w 2160709"/>
                <a:gd name="connsiteY10" fmla="*/ 0 h 1006599"/>
                <a:gd name="connsiteX11" fmla="*/ 105438 w 2160709"/>
                <a:gd name="connsiteY11" fmla="*/ 0 h 1006599"/>
                <a:gd name="connsiteX12" fmla="*/ 70183 w 2160709"/>
                <a:gd name="connsiteY12" fmla="*/ 105025 h 1006599"/>
                <a:gd name="connsiteX13" fmla="*/ 234 w 2160709"/>
                <a:gd name="connsiteY13" fmla="*/ 613415 h 1006599"/>
                <a:gd name="connsiteX14" fmla="*/ 58367 w 2160709"/>
                <a:gd name="connsiteY14" fmla="*/ 976440 h 1006599"/>
                <a:gd name="connsiteX15" fmla="*/ 69075 w 2160709"/>
                <a:gd name="connsiteY15" fmla="*/ 1006599 h 1006599"/>
                <a:gd name="connsiteX16" fmla="*/ 353434 w 2160709"/>
                <a:gd name="connsiteY16" fmla="*/ 1006599 h 1006599"/>
                <a:gd name="connsiteX17" fmla="*/ 353434 w 2160709"/>
                <a:gd name="connsiteY17" fmla="*/ 929895 h 1006599"/>
                <a:gd name="connsiteX18" fmla="*/ 357637 w 2160709"/>
                <a:gd name="connsiteY18" fmla="*/ 929895 h 1006599"/>
                <a:gd name="connsiteX19" fmla="*/ 337355 w 2160709"/>
                <a:gd name="connsiteY19" fmla="*/ 910788 h 1006599"/>
                <a:gd name="connsiteX20" fmla="*/ 303237 w 2160709"/>
                <a:gd name="connsiteY20" fmla="*/ 815175 h 1006599"/>
                <a:gd name="connsiteX21" fmla="*/ 503011 w 2160709"/>
                <a:gd name="connsiteY21" fmla="*/ 644165 h 1006599"/>
                <a:gd name="connsiteX22" fmla="*/ 702786 w 2160709"/>
                <a:gd name="connsiteY22" fmla="*/ 815175 h 1006599"/>
                <a:gd name="connsiteX23" fmla="*/ 668668 w 2160709"/>
                <a:gd name="connsiteY23" fmla="*/ 910788 h 1006599"/>
                <a:gd name="connsiteX24" fmla="*/ 642359 w 2160709"/>
                <a:gd name="connsiteY24" fmla="*/ 935573 h 1006599"/>
                <a:gd name="connsiteX25" fmla="*/ 642359 w 2160709"/>
                <a:gd name="connsiteY25" fmla="*/ 1006599 h 1006599"/>
                <a:gd name="connsiteX26" fmla="*/ 1810449 w 2160709"/>
                <a:gd name="connsiteY26" fmla="*/ 1006599 h 1006599"/>
                <a:gd name="connsiteX27" fmla="*/ 1810449 w 2160709"/>
                <a:gd name="connsiteY27" fmla="*/ 809764 h 1006599"/>
                <a:gd name="connsiteX28" fmla="*/ 1810450 w 2160709"/>
                <a:gd name="connsiteY28" fmla="*/ 809764 h 1006599"/>
                <a:gd name="connsiteX29" fmla="*/ 1869301 w 2160709"/>
                <a:gd name="connsiteY29" fmla="*/ 809764 h 1006599"/>
                <a:gd name="connsiteX30" fmla="*/ 1894086 w 2160709"/>
                <a:gd name="connsiteY30" fmla="*/ 836073 h 1006599"/>
                <a:gd name="connsiteX31" fmla="*/ 1989699 w 2160709"/>
                <a:gd name="connsiteY31" fmla="*/ 870191 h 1006599"/>
                <a:gd name="connsiteX32" fmla="*/ 2160709 w 2160709"/>
                <a:gd name="connsiteY32" fmla="*/ 670416 h 1006599"/>
                <a:gd name="connsiteX33" fmla="*/ 1989699 w 2160709"/>
                <a:gd name="connsiteY33" fmla="*/ 470642 h 1006599"/>
                <a:gd name="connsiteX34" fmla="*/ 1894086 w 2160709"/>
                <a:gd name="connsiteY34" fmla="*/ 504760 h 1006599"/>
                <a:gd name="connsiteX35" fmla="*/ 1874979 w 2160709"/>
                <a:gd name="connsiteY35" fmla="*/ 525042 h 1006599"/>
                <a:gd name="connsiteX36" fmla="*/ 1810450 w 2160709"/>
                <a:gd name="connsiteY36" fmla="*/ 520839 h 1006599"/>
                <a:gd name="connsiteX37" fmla="*/ 1810449 w 2160709"/>
                <a:gd name="connsiteY37" fmla="*/ 520839 h 1006599"/>
                <a:gd name="connsiteX38" fmla="*/ 1810449 w 2160709"/>
                <a:gd name="connsiteY38" fmla="*/ 0 h 1006599"/>
                <a:gd name="connsiteX0" fmla="*/ 1810449 w 2160709"/>
                <a:gd name="connsiteY0" fmla="*/ 0 h 1006599"/>
                <a:gd name="connsiteX1" fmla="*/ 812845 w 2160709"/>
                <a:gd name="connsiteY1" fmla="*/ 0 h 1006599"/>
                <a:gd name="connsiteX2" fmla="*/ 812845 w 2160709"/>
                <a:gd name="connsiteY2" fmla="*/ 65010 h 1006599"/>
                <a:gd name="connsiteX3" fmla="*/ 808642 w 2160709"/>
                <a:gd name="connsiteY3" fmla="*/ 65010 h 1006599"/>
                <a:gd name="connsiteX4" fmla="*/ 828924 w 2160709"/>
                <a:gd name="connsiteY4" fmla="*/ 84117 h 1006599"/>
                <a:gd name="connsiteX5" fmla="*/ 863042 w 2160709"/>
                <a:gd name="connsiteY5" fmla="*/ 179730 h 1006599"/>
                <a:gd name="connsiteX6" fmla="*/ 663268 w 2160709"/>
                <a:gd name="connsiteY6" fmla="*/ 350740 h 1006599"/>
                <a:gd name="connsiteX7" fmla="*/ 463493 w 2160709"/>
                <a:gd name="connsiteY7" fmla="*/ 179730 h 1006599"/>
                <a:gd name="connsiteX8" fmla="*/ 497611 w 2160709"/>
                <a:gd name="connsiteY8" fmla="*/ 84117 h 1006599"/>
                <a:gd name="connsiteX9" fmla="*/ 523920 w 2160709"/>
                <a:gd name="connsiteY9" fmla="*/ 59332 h 1006599"/>
                <a:gd name="connsiteX10" fmla="*/ 523920 w 2160709"/>
                <a:gd name="connsiteY10" fmla="*/ 0 h 1006599"/>
                <a:gd name="connsiteX11" fmla="*/ 105438 w 2160709"/>
                <a:gd name="connsiteY11" fmla="*/ 0 h 1006599"/>
                <a:gd name="connsiteX12" fmla="*/ 70183 w 2160709"/>
                <a:gd name="connsiteY12" fmla="*/ 105025 h 1006599"/>
                <a:gd name="connsiteX13" fmla="*/ 234 w 2160709"/>
                <a:gd name="connsiteY13" fmla="*/ 613415 h 1006599"/>
                <a:gd name="connsiteX14" fmla="*/ 58367 w 2160709"/>
                <a:gd name="connsiteY14" fmla="*/ 976440 h 1006599"/>
                <a:gd name="connsiteX15" fmla="*/ 69075 w 2160709"/>
                <a:gd name="connsiteY15" fmla="*/ 1006599 h 1006599"/>
                <a:gd name="connsiteX16" fmla="*/ 353434 w 2160709"/>
                <a:gd name="connsiteY16" fmla="*/ 1006599 h 1006599"/>
                <a:gd name="connsiteX17" fmla="*/ 353434 w 2160709"/>
                <a:gd name="connsiteY17" fmla="*/ 929895 h 1006599"/>
                <a:gd name="connsiteX18" fmla="*/ 357637 w 2160709"/>
                <a:gd name="connsiteY18" fmla="*/ 929895 h 1006599"/>
                <a:gd name="connsiteX19" fmla="*/ 337355 w 2160709"/>
                <a:gd name="connsiteY19" fmla="*/ 910788 h 1006599"/>
                <a:gd name="connsiteX20" fmla="*/ 303237 w 2160709"/>
                <a:gd name="connsiteY20" fmla="*/ 815175 h 1006599"/>
                <a:gd name="connsiteX21" fmla="*/ 503011 w 2160709"/>
                <a:gd name="connsiteY21" fmla="*/ 644165 h 1006599"/>
                <a:gd name="connsiteX22" fmla="*/ 702786 w 2160709"/>
                <a:gd name="connsiteY22" fmla="*/ 815175 h 1006599"/>
                <a:gd name="connsiteX23" fmla="*/ 668668 w 2160709"/>
                <a:gd name="connsiteY23" fmla="*/ 910788 h 1006599"/>
                <a:gd name="connsiteX24" fmla="*/ 642359 w 2160709"/>
                <a:gd name="connsiteY24" fmla="*/ 935573 h 1006599"/>
                <a:gd name="connsiteX25" fmla="*/ 642359 w 2160709"/>
                <a:gd name="connsiteY25" fmla="*/ 1006599 h 1006599"/>
                <a:gd name="connsiteX26" fmla="*/ 1810449 w 2160709"/>
                <a:gd name="connsiteY26" fmla="*/ 1006599 h 1006599"/>
                <a:gd name="connsiteX27" fmla="*/ 1810449 w 2160709"/>
                <a:gd name="connsiteY27" fmla="*/ 809764 h 1006599"/>
                <a:gd name="connsiteX28" fmla="*/ 1810450 w 2160709"/>
                <a:gd name="connsiteY28" fmla="*/ 809764 h 1006599"/>
                <a:gd name="connsiteX29" fmla="*/ 1869301 w 2160709"/>
                <a:gd name="connsiteY29" fmla="*/ 809764 h 1006599"/>
                <a:gd name="connsiteX30" fmla="*/ 1894086 w 2160709"/>
                <a:gd name="connsiteY30" fmla="*/ 836073 h 1006599"/>
                <a:gd name="connsiteX31" fmla="*/ 1989699 w 2160709"/>
                <a:gd name="connsiteY31" fmla="*/ 870191 h 1006599"/>
                <a:gd name="connsiteX32" fmla="*/ 2160709 w 2160709"/>
                <a:gd name="connsiteY32" fmla="*/ 670416 h 1006599"/>
                <a:gd name="connsiteX33" fmla="*/ 1989699 w 2160709"/>
                <a:gd name="connsiteY33" fmla="*/ 470642 h 1006599"/>
                <a:gd name="connsiteX34" fmla="*/ 1894086 w 2160709"/>
                <a:gd name="connsiteY34" fmla="*/ 504760 h 1006599"/>
                <a:gd name="connsiteX35" fmla="*/ 1872598 w 2160709"/>
                <a:gd name="connsiteY35" fmla="*/ 520279 h 1006599"/>
                <a:gd name="connsiteX36" fmla="*/ 1810450 w 2160709"/>
                <a:gd name="connsiteY36" fmla="*/ 520839 h 1006599"/>
                <a:gd name="connsiteX37" fmla="*/ 1810449 w 2160709"/>
                <a:gd name="connsiteY37" fmla="*/ 520839 h 1006599"/>
                <a:gd name="connsiteX38" fmla="*/ 1810449 w 2160709"/>
                <a:gd name="connsiteY38" fmla="*/ 0 h 1006599"/>
                <a:gd name="connsiteX0" fmla="*/ 1810449 w 2160709"/>
                <a:gd name="connsiteY0" fmla="*/ 0 h 1006599"/>
                <a:gd name="connsiteX1" fmla="*/ 812845 w 2160709"/>
                <a:gd name="connsiteY1" fmla="*/ 0 h 1006599"/>
                <a:gd name="connsiteX2" fmla="*/ 812845 w 2160709"/>
                <a:gd name="connsiteY2" fmla="*/ 65010 h 1006599"/>
                <a:gd name="connsiteX3" fmla="*/ 808642 w 2160709"/>
                <a:gd name="connsiteY3" fmla="*/ 65010 h 1006599"/>
                <a:gd name="connsiteX4" fmla="*/ 828924 w 2160709"/>
                <a:gd name="connsiteY4" fmla="*/ 84117 h 1006599"/>
                <a:gd name="connsiteX5" fmla="*/ 863042 w 2160709"/>
                <a:gd name="connsiteY5" fmla="*/ 179730 h 1006599"/>
                <a:gd name="connsiteX6" fmla="*/ 663268 w 2160709"/>
                <a:gd name="connsiteY6" fmla="*/ 350740 h 1006599"/>
                <a:gd name="connsiteX7" fmla="*/ 463493 w 2160709"/>
                <a:gd name="connsiteY7" fmla="*/ 179730 h 1006599"/>
                <a:gd name="connsiteX8" fmla="*/ 497611 w 2160709"/>
                <a:gd name="connsiteY8" fmla="*/ 84117 h 1006599"/>
                <a:gd name="connsiteX9" fmla="*/ 523920 w 2160709"/>
                <a:gd name="connsiteY9" fmla="*/ 59332 h 1006599"/>
                <a:gd name="connsiteX10" fmla="*/ 523920 w 2160709"/>
                <a:gd name="connsiteY10" fmla="*/ 0 h 1006599"/>
                <a:gd name="connsiteX11" fmla="*/ 105438 w 2160709"/>
                <a:gd name="connsiteY11" fmla="*/ 0 h 1006599"/>
                <a:gd name="connsiteX12" fmla="*/ 70183 w 2160709"/>
                <a:gd name="connsiteY12" fmla="*/ 105025 h 1006599"/>
                <a:gd name="connsiteX13" fmla="*/ 234 w 2160709"/>
                <a:gd name="connsiteY13" fmla="*/ 613415 h 1006599"/>
                <a:gd name="connsiteX14" fmla="*/ 58367 w 2160709"/>
                <a:gd name="connsiteY14" fmla="*/ 976440 h 1006599"/>
                <a:gd name="connsiteX15" fmla="*/ 69075 w 2160709"/>
                <a:gd name="connsiteY15" fmla="*/ 1006599 h 1006599"/>
                <a:gd name="connsiteX16" fmla="*/ 353434 w 2160709"/>
                <a:gd name="connsiteY16" fmla="*/ 1006599 h 1006599"/>
                <a:gd name="connsiteX17" fmla="*/ 353434 w 2160709"/>
                <a:gd name="connsiteY17" fmla="*/ 929895 h 1006599"/>
                <a:gd name="connsiteX18" fmla="*/ 357637 w 2160709"/>
                <a:gd name="connsiteY18" fmla="*/ 929895 h 1006599"/>
                <a:gd name="connsiteX19" fmla="*/ 337355 w 2160709"/>
                <a:gd name="connsiteY19" fmla="*/ 910788 h 1006599"/>
                <a:gd name="connsiteX20" fmla="*/ 303237 w 2160709"/>
                <a:gd name="connsiteY20" fmla="*/ 815175 h 1006599"/>
                <a:gd name="connsiteX21" fmla="*/ 503011 w 2160709"/>
                <a:gd name="connsiteY21" fmla="*/ 644165 h 1006599"/>
                <a:gd name="connsiteX22" fmla="*/ 702786 w 2160709"/>
                <a:gd name="connsiteY22" fmla="*/ 815175 h 1006599"/>
                <a:gd name="connsiteX23" fmla="*/ 668668 w 2160709"/>
                <a:gd name="connsiteY23" fmla="*/ 910788 h 1006599"/>
                <a:gd name="connsiteX24" fmla="*/ 642359 w 2160709"/>
                <a:gd name="connsiteY24" fmla="*/ 935573 h 1006599"/>
                <a:gd name="connsiteX25" fmla="*/ 642359 w 2160709"/>
                <a:gd name="connsiteY25" fmla="*/ 1006599 h 1006599"/>
                <a:gd name="connsiteX26" fmla="*/ 1810449 w 2160709"/>
                <a:gd name="connsiteY26" fmla="*/ 1006599 h 1006599"/>
                <a:gd name="connsiteX27" fmla="*/ 1810449 w 2160709"/>
                <a:gd name="connsiteY27" fmla="*/ 809764 h 1006599"/>
                <a:gd name="connsiteX28" fmla="*/ 1810450 w 2160709"/>
                <a:gd name="connsiteY28" fmla="*/ 809764 h 1006599"/>
                <a:gd name="connsiteX29" fmla="*/ 1869301 w 2160709"/>
                <a:gd name="connsiteY29" fmla="*/ 809764 h 1006599"/>
                <a:gd name="connsiteX30" fmla="*/ 1894086 w 2160709"/>
                <a:gd name="connsiteY30" fmla="*/ 836073 h 1006599"/>
                <a:gd name="connsiteX31" fmla="*/ 1989699 w 2160709"/>
                <a:gd name="connsiteY31" fmla="*/ 870191 h 1006599"/>
                <a:gd name="connsiteX32" fmla="*/ 2160709 w 2160709"/>
                <a:gd name="connsiteY32" fmla="*/ 670416 h 1006599"/>
                <a:gd name="connsiteX33" fmla="*/ 1989699 w 2160709"/>
                <a:gd name="connsiteY33" fmla="*/ 470642 h 1006599"/>
                <a:gd name="connsiteX34" fmla="*/ 1894086 w 2160709"/>
                <a:gd name="connsiteY34" fmla="*/ 504760 h 1006599"/>
                <a:gd name="connsiteX35" fmla="*/ 1870217 w 2160709"/>
                <a:gd name="connsiteY35" fmla="*/ 522661 h 1006599"/>
                <a:gd name="connsiteX36" fmla="*/ 1810450 w 2160709"/>
                <a:gd name="connsiteY36" fmla="*/ 520839 h 1006599"/>
                <a:gd name="connsiteX37" fmla="*/ 1810449 w 2160709"/>
                <a:gd name="connsiteY37" fmla="*/ 520839 h 1006599"/>
                <a:gd name="connsiteX38" fmla="*/ 1810449 w 2160709"/>
                <a:gd name="connsiteY38" fmla="*/ 0 h 1006599"/>
                <a:gd name="connsiteX0" fmla="*/ 1810449 w 2160709"/>
                <a:gd name="connsiteY0" fmla="*/ 0 h 1006599"/>
                <a:gd name="connsiteX1" fmla="*/ 812845 w 2160709"/>
                <a:gd name="connsiteY1" fmla="*/ 0 h 1006599"/>
                <a:gd name="connsiteX2" fmla="*/ 812845 w 2160709"/>
                <a:gd name="connsiteY2" fmla="*/ 65010 h 1006599"/>
                <a:gd name="connsiteX3" fmla="*/ 828924 w 2160709"/>
                <a:gd name="connsiteY3" fmla="*/ 84117 h 1006599"/>
                <a:gd name="connsiteX4" fmla="*/ 863042 w 2160709"/>
                <a:gd name="connsiteY4" fmla="*/ 179730 h 1006599"/>
                <a:gd name="connsiteX5" fmla="*/ 663268 w 2160709"/>
                <a:gd name="connsiteY5" fmla="*/ 350740 h 1006599"/>
                <a:gd name="connsiteX6" fmla="*/ 463493 w 2160709"/>
                <a:gd name="connsiteY6" fmla="*/ 179730 h 1006599"/>
                <a:gd name="connsiteX7" fmla="*/ 497611 w 2160709"/>
                <a:gd name="connsiteY7" fmla="*/ 84117 h 1006599"/>
                <a:gd name="connsiteX8" fmla="*/ 523920 w 2160709"/>
                <a:gd name="connsiteY8" fmla="*/ 59332 h 1006599"/>
                <a:gd name="connsiteX9" fmla="*/ 523920 w 2160709"/>
                <a:gd name="connsiteY9" fmla="*/ 0 h 1006599"/>
                <a:gd name="connsiteX10" fmla="*/ 105438 w 2160709"/>
                <a:gd name="connsiteY10" fmla="*/ 0 h 1006599"/>
                <a:gd name="connsiteX11" fmla="*/ 70183 w 2160709"/>
                <a:gd name="connsiteY11" fmla="*/ 105025 h 1006599"/>
                <a:gd name="connsiteX12" fmla="*/ 234 w 2160709"/>
                <a:gd name="connsiteY12" fmla="*/ 613415 h 1006599"/>
                <a:gd name="connsiteX13" fmla="*/ 58367 w 2160709"/>
                <a:gd name="connsiteY13" fmla="*/ 976440 h 1006599"/>
                <a:gd name="connsiteX14" fmla="*/ 69075 w 2160709"/>
                <a:gd name="connsiteY14" fmla="*/ 1006599 h 1006599"/>
                <a:gd name="connsiteX15" fmla="*/ 353434 w 2160709"/>
                <a:gd name="connsiteY15" fmla="*/ 1006599 h 1006599"/>
                <a:gd name="connsiteX16" fmla="*/ 353434 w 2160709"/>
                <a:gd name="connsiteY16" fmla="*/ 929895 h 1006599"/>
                <a:gd name="connsiteX17" fmla="*/ 357637 w 2160709"/>
                <a:gd name="connsiteY17" fmla="*/ 929895 h 1006599"/>
                <a:gd name="connsiteX18" fmla="*/ 337355 w 2160709"/>
                <a:gd name="connsiteY18" fmla="*/ 910788 h 1006599"/>
                <a:gd name="connsiteX19" fmla="*/ 303237 w 2160709"/>
                <a:gd name="connsiteY19" fmla="*/ 815175 h 1006599"/>
                <a:gd name="connsiteX20" fmla="*/ 503011 w 2160709"/>
                <a:gd name="connsiteY20" fmla="*/ 644165 h 1006599"/>
                <a:gd name="connsiteX21" fmla="*/ 702786 w 2160709"/>
                <a:gd name="connsiteY21" fmla="*/ 815175 h 1006599"/>
                <a:gd name="connsiteX22" fmla="*/ 668668 w 2160709"/>
                <a:gd name="connsiteY22" fmla="*/ 910788 h 1006599"/>
                <a:gd name="connsiteX23" fmla="*/ 642359 w 2160709"/>
                <a:gd name="connsiteY23" fmla="*/ 935573 h 1006599"/>
                <a:gd name="connsiteX24" fmla="*/ 642359 w 2160709"/>
                <a:gd name="connsiteY24" fmla="*/ 1006599 h 1006599"/>
                <a:gd name="connsiteX25" fmla="*/ 1810449 w 2160709"/>
                <a:gd name="connsiteY25" fmla="*/ 1006599 h 1006599"/>
                <a:gd name="connsiteX26" fmla="*/ 1810449 w 2160709"/>
                <a:gd name="connsiteY26" fmla="*/ 809764 h 1006599"/>
                <a:gd name="connsiteX27" fmla="*/ 1810450 w 2160709"/>
                <a:gd name="connsiteY27" fmla="*/ 809764 h 1006599"/>
                <a:gd name="connsiteX28" fmla="*/ 1869301 w 2160709"/>
                <a:gd name="connsiteY28" fmla="*/ 809764 h 1006599"/>
                <a:gd name="connsiteX29" fmla="*/ 1894086 w 2160709"/>
                <a:gd name="connsiteY29" fmla="*/ 836073 h 1006599"/>
                <a:gd name="connsiteX30" fmla="*/ 1989699 w 2160709"/>
                <a:gd name="connsiteY30" fmla="*/ 870191 h 1006599"/>
                <a:gd name="connsiteX31" fmla="*/ 2160709 w 2160709"/>
                <a:gd name="connsiteY31" fmla="*/ 670416 h 1006599"/>
                <a:gd name="connsiteX32" fmla="*/ 1989699 w 2160709"/>
                <a:gd name="connsiteY32" fmla="*/ 470642 h 1006599"/>
                <a:gd name="connsiteX33" fmla="*/ 1894086 w 2160709"/>
                <a:gd name="connsiteY33" fmla="*/ 504760 h 1006599"/>
                <a:gd name="connsiteX34" fmla="*/ 1870217 w 2160709"/>
                <a:gd name="connsiteY34" fmla="*/ 522661 h 1006599"/>
                <a:gd name="connsiteX35" fmla="*/ 1810450 w 2160709"/>
                <a:gd name="connsiteY35" fmla="*/ 520839 h 1006599"/>
                <a:gd name="connsiteX36" fmla="*/ 1810449 w 2160709"/>
                <a:gd name="connsiteY36" fmla="*/ 520839 h 1006599"/>
                <a:gd name="connsiteX37" fmla="*/ 1810449 w 2160709"/>
                <a:gd name="connsiteY37" fmla="*/ 0 h 1006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160709" h="1006599">
                  <a:moveTo>
                    <a:pt x="1810449" y="0"/>
                  </a:moveTo>
                  <a:lnTo>
                    <a:pt x="812845" y="0"/>
                  </a:lnTo>
                  <a:lnTo>
                    <a:pt x="812845" y="65010"/>
                  </a:lnTo>
                  <a:lnTo>
                    <a:pt x="828924" y="84117"/>
                  </a:lnTo>
                  <a:cubicBezTo>
                    <a:pt x="850464" y="111411"/>
                    <a:pt x="863042" y="144313"/>
                    <a:pt x="863042" y="179730"/>
                  </a:cubicBezTo>
                  <a:cubicBezTo>
                    <a:pt x="863042" y="274176"/>
                    <a:pt x="773600" y="350740"/>
                    <a:pt x="663268" y="350740"/>
                  </a:cubicBezTo>
                  <a:cubicBezTo>
                    <a:pt x="552935" y="350740"/>
                    <a:pt x="463493" y="274176"/>
                    <a:pt x="463493" y="179730"/>
                  </a:cubicBezTo>
                  <a:cubicBezTo>
                    <a:pt x="463493" y="144313"/>
                    <a:pt x="476071" y="111411"/>
                    <a:pt x="497611" y="84117"/>
                  </a:cubicBezTo>
                  <a:lnTo>
                    <a:pt x="523920" y="59332"/>
                  </a:lnTo>
                  <a:lnTo>
                    <a:pt x="523920" y="0"/>
                  </a:lnTo>
                  <a:lnTo>
                    <a:pt x="105438" y="0"/>
                  </a:lnTo>
                  <a:lnTo>
                    <a:pt x="70183" y="105025"/>
                  </a:lnTo>
                  <a:cubicBezTo>
                    <a:pt x="19844" y="280591"/>
                    <a:pt x="4051" y="450060"/>
                    <a:pt x="234" y="613415"/>
                  </a:cubicBezTo>
                  <a:cubicBezTo>
                    <a:pt x="-2628" y="735932"/>
                    <a:pt x="20973" y="858095"/>
                    <a:pt x="58367" y="976440"/>
                  </a:cubicBezTo>
                  <a:lnTo>
                    <a:pt x="69075" y="1006599"/>
                  </a:lnTo>
                  <a:lnTo>
                    <a:pt x="353434" y="1006599"/>
                  </a:lnTo>
                  <a:lnTo>
                    <a:pt x="353434" y="929895"/>
                  </a:lnTo>
                  <a:lnTo>
                    <a:pt x="357637" y="929895"/>
                  </a:lnTo>
                  <a:lnTo>
                    <a:pt x="337355" y="910788"/>
                  </a:lnTo>
                  <a:cubicBezTo>
                    <a:pt x="315815" y="883494"/>
                    <a:pt x="303237" y="850592"/>
                    <a:pt x="303237" y="815175"/>
                  </a:cubicBezTo>
                  <a:cubicBezTo>
                    <a:pt x="303237" y="720729"/>
                    <a:pt x="392679" y="644165"/>
                    <a:pt x="503011" y="644165"/>
                  </a:cubicBezTo>
                  <a:cubicBezTo>
                    <a:pt x="613344" y="644165"/>
                    <a:pt x="702786" y="720729"/>
                    <a:pt x="702786" y="815175"/>
                  </a:cubicBezTo>
                  <a:cubicBezTo>
                    <a:pt x="702786" y="850592"/>
                    <a:pt x="690208" y="883494"/>
                    <a:pt x="668668" y="910788"/>
                  </a:cubicBezTo>
                  <a:lnTo>
                    <a:pt x="642359" y="935573"/>
                  </a:lnTo>
                  <a:lnTo>
                    <a:pt x="642359" y="1006599"/>
                  </a:lnTo>
                  <a:lnTo>
                    <a:pt x="1810449" y="1006599"/>
                  </a:lnTo>
                  <a:lnTo>
                    <a:pt x="1810449" y="809764"/>
                  </a:lnTo>
                  <a:lnTo>
                    <a:pt x="1810450" y="809764"/>
                  </a:lnTo>
                  <a:lnTo>
                    <a:pt x="1869301" y="809764"/>
                  </a:lnTo>
                  <a:lnTo>
                    <a:pt x="1894086" y="836073"/>
                  </a:lnTo>
                  <a:cubicBezTo>
                    <a:pt x="1921380" y="857613"/>
                    <a:pt x="1954282" y="870191"/>
                    <a:pt x="1989699" y="870191"/>
                  </a:cubicBezTo>
                  <a:cubicBezTo>
                    <a:pt x="2084145" y="870191"/>
                    <a:pt x="2160709" y="780749"/>
                    <a:pt x="2160709" y="670416"/>
                  </a:cubicBezTo>
                  <a:cubicBezTo>
                    <a:pt x="2160709" y="560084"/>
                    <a:pt x="2084145" y="470642"/>
                    <a:pt x="1989699" y="470642"/>
                  </a:cubicBezTo>
                  <a:cubicBezTo>
                    <a:pt x="1954282" y="470642"/>
                    <a:pt x="1921380" y="483220"/>
                    <a:pt x="1894086" y="504760"/>
                  </a:cubicBezTo>
                  <a:lnTo>
                    <a:pt x="1870217" y="522661"/>
                  </a:lnTo>
                  <a:lnTo>
                    <a:pt x="1810450" y="520839"/>
                  </a:lnTo>
                  <a:lnTo>
                    <a:pt x="1810449" y="520839"/>
                  </a:lnTo>
                  <a:lnTo>
                    <a:pt x="1810449" y="0"/>
                  </a:lnTo>
                  <a:close/>
                </a:path>
              </a:pathLst>
            </a:custGeom>
            <a:solidFill>
              <a:srgbClr val="7CAD38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flipH="1">
              <a:off x="4279546" y="3114215"/>
              <a:ext cx="1810625" cy="1655895"/>
            </a:xfrm>
            <a:custGeom>
              <a:avLst/>
              <a:gdLst>
                <a:gd name="connsiteX0" fmla="*/ 432991 w 1740432"/>
                <a:gd name="connsiteY0" fmla="*/ 0 h 1644263"/>
                <a:gd name="connsiteX1" fmla="*/ 233217 w 1740432"/>
                <a:gd name="connsiteY1" fmla="*/ 171010 h 1644263"/>
                <a:gd name="connsiteX2" fmla="*/ 267335 w 1740432"/>
                <a:gd name="connsiteY2" fmla="*/ 266623 h 1644263"/>
                <a:gd name="connsiteX3" fmla="*/ 287617 w 1740432"/>
                <a:gd name="connsiteY3" fmla="*/ 285730 h 1644263"/>
                <a:gd name="connsiteX4" fmla="*/ 283414 w 1740432"/>
                <a:gd name="connsiteY4" fmla="*/ 285730 h 1644263"/>
                <a:gd name="connsiteX5" fmla="*/ 283414 w 1740432"/>
                <a:gd name="connsiteY5" fmla="*/ 362434 h 1644263"/>
                <a:gd name="connsiteX6" fmla="*/ 283415 w 1740432"/>
                <a:gd name="connsiteY6" fmla="*/ 362434 h 1644263"/>
                <a:gd name="connsiteX7" fmla="*/ 283415 w 1740432"/>
                <a:gd name="connsiteY7" fmla="*/ 365096 h 1644263"/>
                <a:gd name="connsiteX8" fmla="*/ 0 w 1740432"/>
                <a:gd name="connsiteY8" fmla="*/ 365096 h 1644263"/>
                <a:gd name="connsiteX9" fmla="*/ 29869 w 1740432"/>
                <a:gd name="connsiteY9" fmla="*/ 449220 h 1644263"/>
                <a:gd name="connsiteX10" fmla="*/ 231586 w 1740432"/>
                <a:gd name="connsiteY10" fmla="*/ 876144 h 1644263"/>
                <a:gd name="connsiteX11" fmla="*/ 408288 w 1740432"/>
                <a:gd name="connsiteY11" fmla="*/ 1233513 h 1644263"/>
                <a:gd name="connsiteX12" fmla="*/ 429121 w 1740432"/>
                <a:gd name="connsiteY12" fmla="*/ 1279166 h 1644263"/>
                <a:gd name="connsiteX13" fmla="*/ 429981 w 1740432"/>
                <a:gd name="connsiteY13" fmla="*/ 1279166 h 1644263"/>
                <a:gd name="connsiteX14" fmla="*/ 429982 w 1740432"/>
                <a:gd name="connsiteY14" fmla="*/ 1279167 h 1644263"/>
                <a:gd name="connsiteX15" fmla="*/ 923301 w 1740432"/>
                <a:gd name="connsiteY15" fmla="*/ 1279167 h 1644263"/>
                <a:gd name="connsiteX16" fmla="*/ 923301 w 1740432"/>
                <a:gd name="connsiteY16" fmla="*/ 1349542 h 1644263"/>
                <a:gd name="connsiteX17" fmla="*/ 923663 w 1740432"/>
                <a:gd name="connsiteY17" fmla="*/ 1349542 h 1644263"/>
                <a:gd name="connsiteX18" fmla="*/ 923663 w 1740432"/>
                <a:gd name="connsiteY18" fmla="*/ 1352855 h 1644263"/>
                <a:gd name="connsiteX19" fmla="*/ 897354 w 1740432"/>
                <a:gd name="connsiteY19" fmla="*/ 1377640 h 1644263"/>
                <a:gd name="connsiteX20" fmla="*/ 863236 w 1740432"/>
                <a:gd name="connsiteY20" fmla="*/ 1473253 h 1644263"/>
                <a:gd name="connsiteX21" fmla="*/ 1063011 w 1740432"/>
                <a:gd name="connsiteY21" fmla="*/ 1644263 h 1644263"/>
                <a:gd name="connsiteX22" fmla="*/ 1262785 w 1740432"/>
                <a:gd name="connsiteY22" fmla="*/ 1473253 h 1644263"/>
                <a:gd name="connsiteX23" fmla="*/ 1228667 w 1740432"/>
                <a:gd name="connsiteY23" fmla="*/ 1377640 h 1644263"/>
                <a:gd name="connsiteX24" fmla="*/ 1208385 w 1740432"/>
                <a:gd name="connsiteY24" fmla="*/ 1358533 h 1644263"/>
                <a:gd name="connsiteX25" fmla="*/ 1212588 w 1740432"/>
                <a:gd name="connsiteY25" fmla="*/ 1358533 h 1644263"/>
                <a:gd name="connsiteX26" fmla="*/ 1212588 w 1740432"/>
                <a:gd name="connsiteY26" fmla="*/ 1279167 h 1644263"/>
                <a:gd name="connsiteX27" fmla="*/ 1737132 w 1740432"/>
                <a:gd name="connsiteY27" fmla="*/ 1279167 h 1644263"/>
                <a:gd name="connsiteX28" fmla="*/ 1737132 w 1740432"/>
                <a:gd name="connsiteY28" fmla="*/ 1279166 h 1644263"/>
                <a:gd name="connsiteX29" fmla="*/ 1209051 w 1740432"/>
                <a:gd name="connsiteY29" fmla="*/ 1279166 h 1644263"/>
                <a:gd name="connsiteX30" fmla="*/ 1209051 w 1740432"/>
                <a:gd name="connsiteY30" fmla="*/ 1279165 h 1644263"/>
                <a:gd name="connsiteX31" fmla="*/ 1737133 w 1740432"/>
                <a:gd name="connsiteY31" fmla="*/ 1279165 h 1644263"/>
                <a:gd name="connsiteX32" fmla="*/ 1737133 w 1740432"/>
                <a:gd name="connsiteY32" fmla="*/ 1279166 h 1644263"/>
                <a:gd name="connsiteX33" fmla="*/ 1740432 w 1740432"/>
                <a:gd name="connsiteY33" fmla="*/ 1279166 h 1644263"/>
                <a:gd name="connsiteX34" fmla="*/ 1740432 w 1740432"/>
                <a:gd name="connsiteY34" fmla="*/ 1001765 h 1644263"/>
                <a:gd name="connsiteX35" fmla="*/ 1654662 w 1740432"/>
                <a:gd name="connsiteY35" fmla="*/ 1001765 h 1644263"/>
                <a:gd name="connsiteX36" fmla="*/ 1654662 w 1740432"/>
                <a:gd name="connsiteY36" fmla="*/ 997562 h 1644263"/>
                <a:gd name="connsiteX37" fmla="*/ 1635555 w 1740432"/>
                <a:gd name="connsiteY37" fmla="*/ 1017844 h 1644263"/>
                <a:gd name="connsiteX38" fmla="*/ 1539942 w 1740432"/>
                <a:gd name="connsiteY38" fmla="*/ 1051962 h 1644263"/>
                <a:gd name="connsiteX39" fmla="*/ 1368932 w 1740432"/>
                <a:gd name="connsiteY39" fmla="*/ 852188 h 1644263"/>
                <a:gd name="connsiteX40" fmla="*/ 1539942 w 1740432"/>
                <a:gd name="connsiteY40" fmla="*/ 652413 h 1644263"/>
                <a:gd name="connsiteX41" fmla="*/ 1635555 w 1740432"/>
                <a:gd name="connsiteY41" fmla="*/ 686531 h 1644263"/>
                <a:gd name="connsiteX42" fmla="*/ 1660340 w 1740432"/>
                <a:gd name="connsiteY42" fmla="*/ 712840 h 1644263"/>
                <a:gd name="connsiteX43" fmla="*/ 1740432 w 1740432"/>
                <a:gd name="connsiteY43" fmla="*/ 712840 h 1644263"/>
                <a:gd name="connsiteX44" fmla="*/ 1740432 w 1740432"/>
                <a:gd name="connsiteY44" fmla="*/ 365096 h 1644263"/>
                <a:gd name="connsiteX45" fmla="*/ 572340 w 1740432"/>
                <a:gd name="connsiteY45" fmla="*/ 365096 h 1644263"/>
                <a:gd name="connsiteX46" fmla="*/ 572340 w 1740432"/>
                <a:gd name="connsiteY46" fmla="*/ 362434 h 1644263"/>
                <a:gd name="connsiteX47" fmla="*/ 572339 w 1740432"/>
                <a:gd name="connsiteY47" fmla="*/ 362434 h 1644263"/>
                <a:gd name="connsiteX48" fmla="*/ 572339 w 1740432"/>
                <a:gd name="connsiteY48" fmla="*/ 291408 h 1644263"/>
                <a:gd name="connsiteX49" fmla="*/ 598648 w 1740432"/>
                <a:gd name="connsiteY49" fmla="*/ 266623 h 1644263"/>
                <a:gd name="connsiteX50" fmla="*/ 632766 w 1740432"/>
                <a:gd name="connsiteY50" fmla="*/ 171010 h 1644263"/>
                <a:gd name="connsiteX51" fmla="*/ 432991 w 1740432"/>
                <a:gd name="connsiteY51" fmla="*/ 0 h 1644263"/>
                <a:gd name="connsiteX52" fmla="*/ 923301 w 1740432"/>
                <a:gd name="connsiteY52" fmla="*/ 1279165 h 1644263"/>
                <a:gd name="connsiteX53" fmla="*/ 923301 w 1740432"/>
                <a:gd name="connsiteY53" fmla="*/ 1279166 h 1644263"/>
                <a:gd name="connsiteX54" fmla="*/ 429983 w 1740432"/>
                <a:gd name="connsiteY54" fmla="*/ 1279166 h 1644263"/>
                <a:gd name="connsiteX55" fmla="*/ 429982 w 1740432"/>
                <a:gd name="connsiteY55" fmla="*/ 1279165 h 1644263"/>
                <a:gd name="connsiteX56" fmla="*/ 923301 w 1740432"/>
                <a:gd name="connsiteY56" fmla="*/ 1279165 h 1644263"/>
                <a:gd name="connsiteX0" fmla="*/ 432991 w 1740432"/>
                <a:gd name="connsiteY0" fmla="*/ 0 h 1644263"/>
                <a:gd name="connsiteX1" fmla="*/ 233217 w 1740432"/>
                <a:gd name="connsiteY1" fmla="*/ 171010 h 1644263"/>
                <a:gd name="connsiteX2" fmla="*/ 267335 w 1740432"/>
                <a:gd name="connsiteY2" fmla="*/ 266623 h 1644263"/>
                <a:gd name="connsiteX3" fmla="*/ 287617 w 1740432"/>
                <a:gd name="connsiteY3" fmla="*/ 285730 h 1644263"/>
                <a:gd name="connsiteX4" fmla="*/ 283414 w 1740432"/>
                <a:gd name="connsiteY4" fmla="*/ 362434 h 1644263"/>
                <a:gd name="connsiteX5" fmla="*/ 283415 w 1740432"/>
                <a:gd name="connsiteY5" fmla="*/ 362434 h 1644263"/>
                <a:gd name="connsiteX6" fmla="*/ 283415 w 1740432"/>
                <a:gd name="connsiteY6" fmla="*/ 365096 h 1644263"/>
                <a:gd name="connsiteX7" fmla="*/ 0 w 1740432"/>
                <a:gd name="connsiteY7" fmla="*/ 365096 h 1644263"/>
                <a:gd name="connsiteX8" fmla="*/ 29869 w 1740432"/>
                <a:gd name="connsiteY8" fmla="*/ 449220 h 1644263"/>
                <a:gd name="connsiteX9" fmla="*/ 231586 w 1740432"/>
                <a:gd name="connsiteY9" fmla="*/ 876144 h 1644263"/>
                <a:gd name="connsiteX10" fmla="*/ 408288 w 1740432"/>
                <a:gd name="connsiteY10" fmla="*/ 1233513 h 1644263"/>
                <a:gd name="connsiteX11" fmla="*/ 429121 w 1740432"/>
                <a:gd name="connsiteY11" fmla="*/ 1279166 h 1644263"/>
                <a:gd name="connsiteX12" fmla="*/ 429981 w 1740432"/>
                <a:gd name="connsiteY12" fmla="*/ 1279166 h 1644263"/>
                <a:gd name="connsiteX13" fmla="*/ 429982 w 1740432"/>
                <a:gd name="connsiteY13" fmla="*/ 1279167 h 1644263"/>
                <a:gd name="connsiteX14" fmla="*/ 923301 w 1740432"/>
                <a:gd name="connsiteY14" fmla="*/ 1279167 h 1644263"/>
                <a:gd name="connsiteX15" fmla="*/ 923301 w 1740432"/>
                <a:gd name="connsiteY15" fmla="*/ 1349542 h 1644263"/>
                <a:gd name="connsiteX16" fmla="*/ 923663 w 1740432"/>
                <a:gd name="connsiteY16" fmla="*/ 1349542 h 1644263"/>
                <a:gd name="connsiteX17" fmla="*/ 923663 w 1740432"/>
                <a:gd name="connsiteY17" fmla="*/ 1352855 h 1644263"/>
                <a:gd name="connsiteX18" fmla="*/ 897354 w 1740432"/>
                <a:gd name="connsiteY18" fmla="*/ 1377640 h 1644263"/>
                <a:gd name="connsiteX19" fmla="*/ 863236 w 1740432"/>
                <a:gd name="connsiteY19" fmla="*/ 1473253 h 1644263"/>
                <a:gd name="connsiteX20" fmla="*/ 1063011 w 1740432"/>
                <a:gd name="connsiteY20" fmla="*/ 1644263 h 1644263"/>
                <a:gd name="connsiteX21" fmla="*/ 1262785 w 1740432"/>
                <a:gd name="connsiteY21" fmla="*/ 1473253 h 1644263"/>
                <a:gd name="connsiteX22" fmla="*/ 1228667 w 1740432"/>
                <a:gd name="connsiteY22" fmla="*/ 1377640 h 1644263"/>
                <a:gd name="connsiteX23" fmla="*/ 1208385 w 1740432"/>
                <a:gd name="connsiteY23" fmla="*/ 1358533 h 1644263"/>
                <a:gd name="connsiteX24" fmla="*/ 1212588 w 1740432"/>
                <a:gd name="connsiteY24" fmla="*/ 1358533 h 1644263"/>
                <a:gd name="connsiteX25" fmla="*/ 1212588 w 1740432"/>
                <a:gd name="connsiteY25" fmla="*/ 1279167 h 1644263"/>
                <a:gd name="connsiteX26" fmla="*/ 1737132 w 1740432"/>
                <a:gd name="connsiteY26" fmla="*/ 1279167 h 1644263"/>
                <a:gd name="connsiteX27" fmla="*/ 1737132 w 1740432"/>
                <a:gd name="connsiteY27" fmla="*/ 1279166 h 1644263"/>
                <a:gd name="connsiteX28" fmla="*/ 1209051 w 1740432"/>
                <a:gd name="connsiteY28" fmla="*/ 1279166 h 1644263"/>
                <a:gd name="connsiteX29" fmla="*/ 1209051 w 1740432"/>
                <a:gd name="connsiteY29" fmla="*/ 1279165 h 1644263"/>
                <a:gd name="connsiteX30" fmla="*/ 1737133 w 1740432"/>
                <a:gd name="connsiteY30" fmla="*/ 1279165 h 1644263"/>
                <a:gd name="connsiteX31" fmla="*/ 1737133 w 1740432"/>
                <a:gd name="connsiteY31" fmla="*/ 1279166 h 1644263"/>
                <a:gd name="connsiteX32" fmla="*/ 1740432 w 1740432"/>
                <a:gd name="connsiteY32" fmla="*/ 1279166 h 1644263"/>
                <a:gd name="connsiteX33" fmla="*/ 1740432 w 1740432"/>
                <a:gd name="connsiteY33" fmla="*/ 1001765 h 1644263"/>
                <a:gd name="connsiteX34" fmla="*/ 1654662 w 1740432"/>
                <a:gd name="connsiteY34" fmla="*/ 1001765 h 1644263"/>
                <a:gd name="connsiteX35" fmla="*/ 1654662 w 1740432"/>
                <a:gd name="connsiteY35" fmla="*/ 997562 h 1644263"/>
                <a:gd name="connsiteX36" fmla="*/ 1635555 w 1740432"/>
                <a:gd name="connsiteY36" fmla="*/ 1017844 h 1644263"/>
                <a:gd name="connsiteX37" fmla="*/ 1539942 w 1740432"/>
                <a:gd name="connsiteY37" fmla="*/ 1051962 h 1644263"/>
                <a:gd name="connsiteX38" fmla="*/ 1368932 w 1740432"/>
                <a:gd name="connsiteY38" fmla="*/ 852188 h 1644263"/>
                <a:gd name="connsiteX39" fmla="*/ 1539942 w 1740432"/>
                <a:gd name="connsiteY39" fmla="*/ 652413 h 1644263"/>
                <a:gd name="connsiteX40" fmla="*/ 1635555 w 1740432"/>
                <a:gd name="connsiteY40" fmla="*/ 686531 h 1644263"/>
                <a:gd name="connsiteX41" fmla="*/ 1660340 w 1740432"/>
                <a:gd name="connsiteY41" fmla="*/ 712840 h 1644263"/>
                <a:gd name="connsiteX42" fmla="*/ 1740432 w 1740432"/>
                <a:gd name="connsiteY42" fmla="*/ 712840 h 1644263"/>
                <a:gd name="connsiteX43" fmla="*/ 1740432 w 1740432"/>
                <a:gd name="connsiteY43" fmla="*/ 365096 h 1644263"/>
                <a:gd name="connsiteX44" fmla="*/ 572340 w 1740432"/>
                <a:gd name="connsiteY44" fmla="*/ 365096 h 1644263"/>
                <a:gd name="connsiteX45" fmla="*/ 572340 w 1740432"/>
                <a:gd name="connsiteY45" fmla="*/ 362434 h 1644263"/>
                <a:gd name="connsiteX46" fmla="*/ 572339 w 1740432"/>
                <a:gd name="connsiteY46" fmla="*/ 362434 h 1644263"/>
                <a:gd name="connsiteX47" fmla="*/ 572339 w 1740432"/>
                <a:gd name="connsiteY47" fmla="*/ 291408 h 1644263"/>
                <a:gd name="connsiteX48" fmla="*/ 598648 w 1740432"/>
                <a:gd name="connsiteY48" fmla="*/ 266623 h 1644263"/>
                <a:gd name="connsiteX49" fmla="*/ 632766 w 1740432"/>
                <a:gd name="connsiteY49" fmla="*/ 171010 h 1644263"/>
                <a:gd name="connsiteX50" fmla="*/ 432991 w 1740432"/>
                <a:gd name="connsiteY50" fmla="*/ 0 h 1644263"/>
                <a:gd name="connsiteX51" fmla="*/ 923301 w 1740432"/>
                <a:gd name="connsiteY51" fmla="*/ 1279165 h 1644263"/>
                <a:gd name="connsiteX52" fmla="*/ 923301 w 1740432"/>
                <a:gd name="connsiteY52" fmla="*/ 1279166 h 1644263"/>
                <a:gd name="connsiteX53" fmla="*/ 429983 w 1740432"/>
                <a:gd name="connsiteY53" fmla="*/ 1279166 h 1644263"/>
                <a:gd name="connsiteX54" fmla="*/ 429982 w 1740432"/>
                <a:gd name="connsiteY54" fmla="*/ 1279165 h 1644263"/>
                <a:gd name="connsiteX55" fmla="*/ 923301 w 1740432"/>
                <a:gd name="connsiteY55" fmla="*/ 1279165 h 1644263"/>
                <a:gd name="connsiteX0" fmla="*/ 432991 w 1740432"/>
                <a:gd name="connsiteY0" fmla="*/ 0 h 1644263"/>
                <a:gd name="connsiteX1" fmla="*/ 233217 w 1740432"/>
                <a:gd name="connsiteY1" fmla="*/ 171010 h 1644263"/>
                <a:gd name="connsiteX2" fmla="*/ 267335 w 1740432"/>
                <a:gd name="connsiteY2" fmla="*/ 266623 h 1644263"/>
                <a:gd name="connsiteX3" fmla="*/ 287617 w 1740432"/>
                <a:gd name="connsiteY3" fmla="*/ 285730 h 1644263"/>
                <a:gd name="connsiteX4" fmla="*/ 283414 w 1740432"/>
                <a:gd name="connsiteY4" fmla="*/ 362434 h 1644263"/>
                <a:gd name="connsiteX5" fmla="*/ 283415 w 1740432"/>
                <a:gd name="connsiteY5" fmla="*/ 362434 h 1644263"/>
                <a:gd name="connsiteX6" fmla="*/ 283415 w 1740432"/>
                <a:gd name="connsiteY6" fmla="*/ 365096 h 1644263"/>
                <a:gd name="connsiteX7" fmla="*/ 0 w 1740432"/>
                <a:gd name="connsiteY7" fmla="*/ 365096 h 1644263"/>
                <a:gd name="connsiteX8" fmla="*/ 29869 w 1740432"/>
                <a:gd name="connsiteY8" fmla="*/ 449220 h 1644263"/>
                <a:gd name="connsiteX9" fmla="*/ 231586 w 1740432"/>
                <a:gd name="connsiteY9" fmla="*/ 876144 h 1644263"/>
                <a:gd name="connsiteX10" fmla="*/ 408288 w 1740432"/>
                <a:gd name="connsiteY10" fmla="*/ 1233513 h 1644263"/>
                <a:gd name="connsiteX11" fmla="*/ 429121 w 1740432"/>
                <a:gd name="connsiteY11" fmla="*/ 1279166 h 1644263"/>
                <a:gd name="connsiteX12" fmla="*/ 429981 w 1740432"/>
                <a:gd name="connsiteY12" fmla="*/ 1279166 h 1644263"/>
                <a:gd name="connsiteX13" fmla="*/ 429982 w 1740432"/>
                <a:gd name="connsiteY13" fmla="*/ 1279167 h 1644263"/>
                <a:gd name="connsiteX14" fmla="*/ 923301 w 1740432"/>
                <a:gd name="connsiteY14" fmla="*/ 1279167 h 1644263"/>
                <a:gd name="connsiteX15" fmla="*/ 923301 w 1740432"/>
                <a:gd name="connsiteY15" fmla="*/ 1349542 h 1644263"/>
                <a:gd name="connsiteX16" fmla="*/ 923663 w 1740432"/>
                <a:gd name="connsiteY16" fmla="*/ 1349542 h 1644263"/>
                <a:gd name="connsiteX17" fmla="*/ 923663 w 1740432"/>
                <a:gd name="connsiteY17" fmla="*/ 1352855 h 1644263"/>
                <a:gd name="connsiteX18" fmla="*/ 897354 w 1740432"/>
                <a:gd name="connsiteY18" fmla="*/ 1377640 h 1644263"/>
                <a:gd name="connsiteX19" fmla="*/ 863236 w 1740432"/>
                <a:gd name="connsiteY19" fmla="*/ 1473253 h 1644263"/>
                <a:gd name="connsiteX20" fmla="*/ 1063011 w 1740432"/>
                <a:gd name="connsiteY20" fmla="*/ 1644263 h 1644263"/>
                <a:gd name="connsiteX21" fmla="*/ 1262785 w 1740432"/>
                <a:gd name="connsiteY21" fmla="*/ 1473253 h 1644263"/>
                <a:gd name="connsiteX22" fmla="*/ 1228667 w 1740432"/>
                <a:gd name="connsiteY22" fmla="*/ 1377640 h 1644263"/>
                <a:gd name="connsiteX23" fmla="*/ 1208385 w 1740432"/>
                <a:gd name="connsiteY23" fmla="*/ 1358533 h 1644263"/>
                <a:gd name="connsiteX24" fmla="*/ 1212588 w 1740432"/>
                <a:gd name="connsiteY24" fmla="*/ 1279167 h 1644263"/>
                <a:gd name="connsiteX25" fmla="*/ 1737132 w 1740432"/>
                <a:gd name="connsiteY25" fmla="*/ 1279167 h 1644263"/>
                <a:gd name="connsiteX26" fmla="*/ 1737132 w 1740432"/>
                <a:gd name="connsiteY26" fmla="*/ 1279166 h 1644263"/>
                <a:gd name="connsiteX27" fmla="*/ 1209051 w 1740432"/>
                <a:gd name="connsiteY27" fmla="*/ 1279166 h 1644263"/>
                <a:gd name="connsiteX28" fmla="*/ 1209051 w 1740432"/>
                <a:gd name="connsiteY28" fmla="*/ 1279165 h 1644263"/>
                <a:gd name="connsiteX29" fmla="*/ 1737133 w 1740432"/>
                <a:gd name="connsiteY29" fmla="*/ 1279165 h 1644263"/>
                <a:gd name="connsiteX30" fmla="*/ 1737133 w 1740432"/>
                <a:gd name="connsiteY30" fmla="*/ 1279166 h 1644263"/>
                <a:gd name="connsiteX31" fmla="*/ 1740432 w 1740432"/>
                <a:gd name="connsiteY31" fmla="*/ 1279166 h 1644263"/>
                <a:gd name="connsiteX32" fmla="*/ 1740432 w 1740432"/>
                <a:gd name="connsiteY32" fmla="*/ 1001765 h 1644263"/>
                <a:gd name="connsiteX33" fmla="*/ 1654662 w 1740432"/>
                <a:gd name="connsiteY33" fmla="*/ 1001765 h 1644263"/>
                <a:gd name="connsiteX34" fmla="*/ 1654662 w 1740432"/>
                <a:gd name="connsiteY34" fmla="*/ 997562 h 1644263"/>
                <a:gd name="connsiteX35" fmla="*/ 1635555 w 1740432"/>
                <a:gd name="connsiteY35" fmla="*/ 1017844 h 1644263"/>
                <a:gd name="connsiteX36" fmla="*/ 1539942 w 1740432"/>
                <a:gd name="connsiteY36" fmla="*/ 1051962 h 1644263"/>
                <a:gd name="connsiteX37" fmla="*/ 1368932 w 1740432"/>
                <a:gd name="connsiteY37" fmla="*/ 852188 h 1644263"/>
                <a:gd name="connsiteX38" fmla="*/ 1539942 w 1740432"/>
                <a:gd name="connsiteY38" fmla="*/ 652413 h 1644263"/>
                <a:gd name="connsiteX39" fmla="*/ 1635555 w 1740432"/>
                <a:gd name="connsiteY39" fmla="*/ 686531 h 1644263"/>
                <a:gd name="connsiteX40" fmla="*/ 1660340 w 1740432"/>
                <a:gd name="connsiteY40" fmla="*/ 712840 h 1644263"/>
                <a:gd name="connsiteX41" fmla="*/ 1740432 w 1740432"/>
                <a:gd name="connsiteY41" fmla="*/ 712840 h 1644263"/>
                <a:gd name="connsiteX42" fmla="*/ 1740432 w 1740432"/>
                <a:gd name="connsiteY42" fmla="*/ 365096 h 1644263"/>
                <a:gd name="connsiteX43" fmla="*/ 572340 w 1740432"/>
                <a:gd name="connsiteY43" fmla="*/ 365096 h 1644263"/>
                <a:gd name="connsiteX44" fmla="*/ 572340 w 1740432"/>
                <a:gd name="connsiteY44" fmla="*/ 362434 h 1644263"/>
                <a:gd name="connsiteX45" fmla="*/ 572339 w 1740432"/>
                <a:gd name="connsiteY45" fmla="*/ 362434 h 1644263"/>
                <a:gd name="connsiteX46" fmla="*/ 572339 w 1740432"/>
                <a:gd name="connsiteY46" fmla="*/ 291408 h 1644263"/>
                <a:gd name="connsiteX47" fmla="*/ 598648 w 1740432"/>
                <a:gd name="connsiteY47" fmla="*/ 266623 h 1644263"/>
                <a:gd name="connsiteX48" fmla="*/ 632766 w 1740432"/>
                <a:gd name="connsiteY48" fmla="*/ 171010 h 1644263"/>
                <a:gd name="connsiteX49" fmla="*/ 432991 w 1740432"/>
                <a:gd name="connsiteY49" fmla="*/ 0 h 1644263"/>
                <a:gd name="connsiteX50" fmla="*/ 923301 w 1740432"/>
                <a:gd name="connsiteY50" fmla="*/ 1279165 h 1644263"/>
                <a:gd name="connsiteX51" fmla="*/ 923301 w 1740432"/>
                <a:gd name="connsiteY51" fmla="*/ 1279166 h 1644263"/>
                <a:gd name="connsiteX52" fmla="*/ 429983 w 1740432"/>
                <a:gd name="connsiteY52" fmla="*/ 1279166 h 1644263"/>
                <a:gd name="connsiteX53" fmla="*/ 429982 w 1740432"/>
                <a:gd name="connsiteY53" fmla="*/ 1279165 h 1644263"/>
                <a:gd name="connsiteX54" fmla="*/ 923301 w 1740432"/>
                <a:gd name="connsiteY54" fmla="*/ 1279165 h 1644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740432" h="1644263">
                  <a:moveTo>
                    <a:pt x="432991" y="0"/>
                  </a:moveTo>
                  <a:cubicBezTo>
                    <a:pt x="322659" y="0"/>
                    <a:pt x="233217" y="76564"/>
                    <a:pt x="233217" y="171010"/>
                  </a:cubicBezTo>
                  <a:cubicBezTo>
                    <a:pt x="233217" y="206427"/>
                    <a:pt x="245795" y="239329"/>
                    <a:pt x="267335" y="266623"/>
                  </a:cubicBezTo>
                  <a:lnTo>
                    <a:pt x="287617" y="285730"/>
                  </a:lnTo>
                  <a:lnTo>
                    <a:pt x="283414" y="362434"/>
                  </a:lnTo>
                  <a:lnTo>
                    <a:pt x="283415" y="362434"/>
                  </a:lnTo>
                  <a:lnTo>
                    <a:pt x="283415" y="365096"/>
                  </a:lnTo>
                  <a:lnTo>
                    <a:pt x="0" y="365096"/>
                  </a:lnTo>
                  <a:lnTo>
                    <a:pt x="29869" y="449220"/>
                  </a:lnTo>
                  <a:cubicBezTo>
                    <a:pt x="90110" y="603107"/>
                    <a:pt x="167361" y="748153"/>
                    <a:pt x="231586" y="876144"/>
                  </a:cubicBezTo>
                  <a:cubicBezTo>
                    <a:pt x="295810" y="1004136"/>
                    <a:pt x="355666" y="1122793"/>
                    <a:pt x="408288" y="1233513"/>
                  </a:cubicBezTo>
                  <a:lnTo>
                    <a:pt x="429121" y="1279166"/>
                  </a:lnTo>
                  <a:lnTo>
                    <a:pt x="429981" y="1279166"/>
                  </a:lnTo>
                  <a:lnTo>
                    <a:pt x="429982" y="1279167"/>
                  </a:lnTo>
                  <a:lnTo>
                    <a:pt x="923301" y="1279167"/>
                  </a:lnTo>
                  <a:lnTo>
                    <a:pt x="923301" y="1349542"/>
                  </a:lnTo>
                  <a:lnTo>
                    <a:pt x="923663" y="1349542"/>
                  </a:lnTo>
                  <a:lnTo>
                    <a:pt x="923663" y="1352855"/>
                  </a:lnTo>
                  <a:lnTo>
                    <a:pt x="897354" y="1377640"/>
                  </a:lnTo>
                  <a:cubicBezTo>
                    <a:pt x="875814" y="1404934"/>
                    <a:pt x="863236" y="1437836"/>
                    <a:pt x="863236" y="1473253"/>
                  </a:cubicBezTo>
                  <a:cubicBezTo>
                    <a:pt x="863236" y="1567699"/>
                    <a:pt x="952678" y="1644263"/>
                    <a:pt x="1063011" y="1644263"/>
                  </a:cubicBezTo>
                  <a:cubicBezTo>
                    <a:pt x="1173343" y="1644263"/>
                    <a:pt x="1262785" y="1567699"/>
                    <a:pt x="1262785" y="1473253"/>
                  </a:cubicBezTo>
                  <a:cubicBezTo>
                    <a:pt x="1262785" y="1437836"/>
                    <a:pt x="1250207" y="1404934"/>
                    <a:pt x="1228667" y="1377640"/>
                  </a:cubicBezTo>
                  <a:lnTo>
                    <a:pt x="1208385" y="1358533"/>
                  </a:lnTo>
                  <a:lnTo>
                    <a:pt x="1212588" y="1279167"/>
                  </a:lnTo>
                  <a:lnTo>
                    <a:pt x="1737132" y="1279167"/>
                  </a:lnTo>
                  <a:lnTo>
                    <a:pt x="1737132" y="1279166"/>
                  </a:lnTo>
                  <a:lnTo>
                    <a:pt x="1209051" y="1279166"/>
                  </a:lnTo>
                  <a:lnTo>
                    <a:pt x="1209051" y="1279165"/>
                  </a:lnTo>
                  <a:lnTo>
                    <a:pt x="1737133" y="1279165"/>
                  </a:lnTo>
                  <a:lnTo>
                    <a:pt x="1737133" y="1279166"/>
                  </a:lnTo>
                  <a:lnTo>
                    <a:pt x="1740432" y="1279166"/>
                  </a:lnTo>
                  <a:lnTo>
                    <a:pt x="1740432" y="1001765"/>
                  </a:lnTo>
                  <a:lnTo>
                    <a:pt x="1654662" y="1001765"/>
                  </a:lnTo>
                  <a:lnTo>
                    <a:pt x="1654662" y="997562"/>
                  </a:lnTo>
                  <a:lnTo>
                    <a:pt x="1635555" y="1017844"/>
                  </a:lnTo>
                  <a:cubicBezTo>
                    <a:pt x="1608261" y="1039384"/>
                    <a:pt x="1575359" y="1051962"/>
                    <a:pt x="1539942" y="1051962"/>
                  </a:cubicBezTo>
                  <a:cubicBezTo>
                    <a:pt x="1445496" y="1051962"/>
                    <a:pt x="1368932" y="962520"/>
                    <a:pt x="1368932" y="852188"/>
                  </a:cubicBezTo>
                  <a:cubicBezTo>
                    <a:pt x="1368932" y="741855"/>
                    <a:pt x="1445496" y="652413"/>
                    <a:pt x="1539942" y="652413"/>
                  </a:cubicBezTo>
                  <a:cubicBezTo>
                    <a:pt x="1575359" y="652413"/>
                    <a:pt x="1608261" y="664991"/>
                    <a:pt x="1635555" y="686531"/>
                  </a:cubicBezTo>
                  <a:lnTo>
                    <a:pt x="1660340" y="712840"/>
                  </a:lnTo>
                  <a:lnTo>
                    <a:pt x="1740432" y="712840"/>
                  </a:lnTo>
                  <a:lnTo>
                    <a:pt x="1740432" y="365096"/>
                  </a:lnTo>
                  <a:lnTo>
                    <a:pt x="572340" y="365096"/>
                  </a:lnTo>
                  <a:lnTo>
                    <a:pt x="572340" y="362434"/>
                  </a:lnTo>
                  <a:lnTo>
                    <a:pt x="572339" y="362434"/>
                  </a:lnTo>
                  <a:lnTo>
                    <a:pt x="572339" y="291408"/>
                  </a:lnTo>
                  <a:lnTo>
                    <a:pt x="598648" y="266623"/>
                  </a:lnTo>
                  <a:cubicBezTo>
                    <a:pt x="620188" y="239329"/>
                    <a:pt x="632766" y="206427"/>
                    <a:pt x="632766" y="171010"/>
                  </a:cubicBezTo>
                  <a:cubicBezTo>
                    <a:pt x="632766" y="76564"/>
                    <a:pt x="543324" y="0"/>
                    <a:pt x="432991" y="0"/>
                  </a:cubicBezTo>
                  <a:close/>
                  <a:moveTo>
                    <a:pt x="923301" y="1279165"/>
                  </a:moveTo>
                  <a:lnTo>
                    <a:pt x="923301" y="1279166"/>
                  </a:lnTo>
                  <a:lnTo>
                    <a:pt x="429983" y="1279166"/>
                  </a:lnTo>
                  <a:lnTo>
                    <a:pt x="429982" y="1279165"/>
                  </a:lnTo>
                  <a:lnTo>
                    <a:pt x="923301" y="1279165"/>
                  </a:lnTo>
                  <a:close/>
                </a:path>
              </a:pathLst>
            </a:custGeom>
            <a:solidFill>
              <a:srgbClr val="FE572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 flipH="1">
              <a:off x="3907462" y="4402429"/>
              <a:ext cx="1735384" cy="905974"/>
            </a:xfrm>
            <a:custGeom>
              <a:avLst/>
              <a:gdLst>
                <a:gd name="connsiteX0" fmla="*/ 1307150 w 1668108"/>
                <a:gd name="connsiteY0" fmla="*/ 0 h 899610"/>
                <a:gd name="connsiteX1" fmla="*/ 782606 w 1668108"/>
                <a:gd name="connsiteY1" fmla="*/ 0 h 899610"/>
                <a:gd name="connsiteX2" fmla="*/ 782606 w 1668108"/>
                <a:gd name="connsiteY2" fmla="*/ 79366 h 899610"/>
                <a:gd name="connsiteX3" fmla="*/ 778403 w 1668108"/>
                <a:gd name="connsiteY3" fmla="*/ 79366 h 899610"/>
                <a:gd name="connsiteX4" fmla="*/ 798685 w 1668108"/>
                <a:gd name="connsiteY4" fmla="*/ 98473 h 899610"/>
                <a:gd name="connsiteX5" fmla="*/ 832803 w 1668108"/>
                <a:gd name="connsiteY5" fmla="*/ 194086 h 899610"/>
                <a:gd name="connsiteX6" fmla="*/ 633029 w 1668108"/>
                <a:gd name="connsiteY6" fmla="*/ 365096 h 899610"/>
                <a:gd name="connsiteX7" fmla="*/ 433254 w 1668108"/>
                <a:gd name="connsiteY7" fmla="*/ 194086 h 899610"/>
                <a:gd name="connsiteX8" fmla="*/ 467372 w 1668108"/>
                <a:gd name="connsiteY8" fmla="*/ 98473 h 899610"/>
                <a:gd name="connsiteX9" fmla="*/ 493681 w 1668108"/>
                <a:gd name="connsiteY9" fmla="*/ 73688 h 899610"/>
                <a:gd name="connsiteX10" fmla="*/ 493681 w 1668108"/>
                <a:gd name="connsiteY10" fmla="*/ 0 h 899610"/>
                <a:gd name="connsiteX11" fmla="*/ 0 w 1668108"/>
                <a:gd name="connsiteY11" fmla="*/ 0 h 899610"/>
                <a:gd name="connsiteX12" fmla="*/ 50004 w 1668108"/>
                <a:gd name="connsiteY12" fmla="*/ 111464 h 899610"/>
                <a:gd name="connsiteX13" fmla="*/ 51455 w 1668108"/>
                <a:gd name="connsiteY13" fmla="*/ 114644 h 899610"/>
                <a:gd name="connsiteX14" fmla="*/ 111603 w 1668108"/>
                <a:gd name="connsiteY14" fmla="*/ 264082 h 899610"/>
                <a:gd name="connsiteX15" fmla="*/ 225058 w 1668108"/>
                <a:gd name="connsiteY15" fmla="*/ 751823 h 899610"/>
                <a:gd name="connsiteX16" fmla="*/ 548545 w 1668108"/>
                <a:gd name="connsiteY16" fmla="*/ 899610 h 899610"/>
                <a:gd name="connsiteX17" fmla="*/ 901357 w 1668108"/>
                <a:gd name="connsiteY17" fmla="*/ 895775 h 899610"/>
                <a:gd name="connsiteX18" fmla="*/ 978814 w 1668108"/>
                <a:gd name="connsiteY18" fmla="*/ 895615 h 899610"/>
                <a:gd name="connsiteX19" fmla="*/ 1056270 w 1668108"/>
                <a:gd name="connsiteY19" fmla="*/ 895775 h 899610"/>
                <a:gd name="connsiteX20" fmla="*/ 1252540 w 1668108"/>
                <a:gd name="connsiteY20" fmla="*/ 898040 h 899610"/>
                <a:gd name="connsiteX21" fmla="*/ 1307150 w 1668108"/>
                <a:gd name="connsiteY21" fmla="*/ 898892 h 899610"/>
                <a:gd name="connsiteX22" fmla="*/ 1307150 w 1668108"/>
                <a:gd name="connsiteY22" fmla="*/ 561058 h 899610"/>
                <a:gd name="connsiteX23" fmla="*/ 1310449 w 1668108"/>
                <a:gd name="connsiteY23" fmla="*/ 561058 h 899610"/>
                <a:gd name="connsiteX24" fmla="*/ 1310449 w 1668108"/>
                <a:gd name="connsiteY24" fmla="*/ 561059 h 899610"/>
                <a:gd name="connsiteX25" fmla="*/ 1376700 w 1668108"/>
                <a:gd name="connsiteY25" fmla="*/ 561059 h 899610"/>
                <a:gd name="connsiteX26" fmla="*/ 1401485 w 1668108"/>
                <a:gd name="connsiteY26" fmla="*/ 587368 h 899610"/>
                <a:gd name="connsiteX27" fmla="*/ 1497098 w 1668108"/>
                <a:gd name="connsiteY27" fmla="*/ 621486 h 899610"/>
                <a:gd name="connsiteX28" fmla="*/ 1668108 w 1668108"/>
                <a:gd name="connsiteY28" fmla="*/ 421711 h 899610"/>
                <a:gd name="connsiteX29" fmla="*/ 1497098 w 1668108"/>
                <a:gd name="connsiteY29" fmla="*/ 221937 h 899610"/>
                <a:gd name="connsiteX30" fmla="*/ 1401485 w 1668108"/>
                <a:gd name="connsiteY30" fmla="*/ 256055 h 899610"/>
                <a:gd name="connsiteX31" fmla="*/ 1382378 w 1668108"/>
                <a:gd name="connsiteY31" fmla="*/ 276337 h 899610"/>
                <a:gd name="connsiteX32" fmla="*/ 1382378 w 1668108"/>
                <a:gd name="connsiteY32" fmla="*/ 272134 h 899610"/>
                <a:gd name="connsiteX33" fmla="*/ 1310449 w 1668108"/>
                <a:gd name="connsiteY33" fmla="*/ 272134 h 899610"/>
                <a:gd name="connsiteX34" fmla="*/ 1310449 w 1668108"/>
                <a:gd name="connsiteY34" fmla="*/ 272133 h 899610"/>
                <a:gd name="connsiteX35" fmla="*/ 1307150 w 1668108"/>
                <a:gd name="connsiteY35" fmla="*/ 272133 h 899610"/>
                <a:gd name="connsiteX0" fmla="*/ 1307150 w 1668108"/>
                <a:gd name="connsiteY0" fmla="*/ 0 h 899610"/>
                <a:gd name="connsiteX1" fmla="*/ 782606 w 1668108"/>
                <a:gd name="connsiteY1" fmla="*/ 0 h 899610"/>
                <a:gd name="connsiteX2" fmla="*/ 782606 w 1668108"/>
                <a:gd name="connsiteY2" fmla="*/ 79366 h 899610"/>
                <a:gd name="connsiteX3" fmla="*/ 798685 w 1668108"/>
                <a:gd name="connsiteY3" fmla="*/ 98473 h 899610"/>
                <a:gd name="connsiteX4" fmla="*/ 832803 w 1668108"/>
                <a:gd name="connsiteY4" fmla="*/ 194086 h 899610"/>
                <a:gd name="connsiteX5" fmla="*/ 633029 w 1668108"/>
                <a:gd name="connsiteY5" fmla="*/ 365096 h 899610"/>
                <a:gd name="connsiteX6" fmla="*/ 433254 w 1668108"/>
                <a:gd name="connsiteY6" fmla="*/ 194086 h 899610"/>
                <a:gd name="connsiteX7" fmla="*/ 467372 w 1668108"/>
                <a:gd name="connsiteY7" fmla="*/ 98473 h 899610"/>
                <a:gd name="connsiteX8" fmla="*/ 493681 w 1668108"/>
                <a:gd name="connsiteY8" fmla="*/ 73688 h 899610"/>
                <a:gd name="connsiteX9" fmla="*/ 493681 w 1668108"/>
                <a:gd name="connsiteY9" fmla="*/ 0 h 899610"/>
                <a:gd name="connsiteX10" fmla="*/ 0 w 1668108"/>
                <a:gd name="connsiteY10" fmla="*/ 0 h 899610"/>
                <a:gd name="connsiteX11" fmla="*/ 50004 w 1668108"/>
                <a:gd name="connsiteY11" fmla="*/ 111464 h 899610"/>
                <a:gd name="connsiteX12" fmla="*/ 51455 w 1668108"/>
                <a:gd name="connsiteY12" fmla="*/ 114644 h 899610"/>
                <a:gd name="connsiteX13" fmla="*/ 111603 w 1668108"/>
                <a:gd name="connsiteY13" fmla="*/ 264082 h 899610"/>
                <a:gd name="connsiteX14" fmla="*/ 225058 w 1668108"/>
                <a:gd name="connsiteY14" fmla="*/ 751823 h 899610"/>
                <a:gd name="connsiteX15" fmla="*/ 548545 w 1668108"/>
                <a:gd name="connsiteY15" fmla="*/ 899610 h 899610"/>
                <a:gd name="connsiteX16" fmla="*/ 901357 w 1668108"/>
                <a:gd name="connsiteY16" fmla="*/ 895775 h 899610"/>
                <a:gd name="connsiteX17" fmla="*/ 978814 w 1668108"/>
                <a:gd name="connsiteY17" fmla="*/ 895615 h 899610"/>
                <a:gd name="connsiteX18" fmla="*/ 1056270 w 1668108"/>
                <a:gd name="connsiteY18" fmla="*/ 895775 h 899610"/>
                <a:gd name="connsiteX19" fmla="*/ 1252540 w 1668108"/>
                <a:gd name="connsiteY19" fmla="*/ 898040 h 899610"/>
                <a:gd name="connsiteX20" fmla="*/ 1307150 w 1668108"/>
                <a:gd name="connsiteY20" fmla="*/ 898892 h 899610"/>
                <a:gd name="connsiteX21" fmla="*/ 1307150 w 1668108"/>
                <a:gd name="connsiteY21" fmla="*/ 561058 h 899610"/>
                <a:gd name="connsiteX22" fmla="*/ 1310449 w 1668108"/>
                <a:gd name="connsiteY22" fmla="*/ 561058 h 899610"/>
                <a:gd name="connsiteX23" fmla="*/ 1310449 w 1668108"/>
                <a:gd name="connsiteY23" fmla="*/ 561059 h 899610"/>
                <a:gd name="connsiteX24" fmla="*/ 1376700 w 1668108"/>
                <a:gd name="connsiteY24" fmla="*/ 561059 h 899610"/>
                <a:gd name="connsiteX25" fmla="*/ 1401485 w 1668108"/>
                <a:gd name="connsiteY25" fmla="*/ 587368 h 899610"/>
                <a:gd name="connsiteX26" fmla="*/ 1497098 w 1668108"/>
                <a:gd name="connsiteY26" fmla="*/ 621486 h 899610"/>
                <a:gd name="connsiteX27" fmla="*/ 1668108 w 1668108"/>
                <a:gd name="connsiteY27" fmla="*/ 421711 h 899610"/>
                <a:gd name="connsiteX28" fmla="*/ 1497098 w 1668108"/>
                <a:gd name="connsiteY28" fmla="*/ 221937 h 899610"/>
                <a:gd name="connsiteX29" fmla="*/ 1401485 w 1668108"/>
                <a:gd name="connsiteY29" fmla="*/ 256055 h 899610"/>
                <a:gd name="connsiteX30" fmla="*/ 1382378 w 1668108"/>
                <a:gd name="connsiteY30" fmla="*/ 276337 h 899610"/>
                <a:gd name="connsiteX31" fmla="*/ 1382378 w 1668108"/>
                <a:gd name="connsiteY31" fmla="*/ 272134 h 899610"/>
                <a:gd name="connsiteX32" fmla="*/ 1310449 w 1668108"/>
                <a:gd name="connsiteY32" fmla="*/ 272134 h 899610"/>
                <a:gd name="connsiteX33" fmla="*/ 1310449 w 1668108"/>
                <a:gd name="connsiteY33" fmla="*/ 272133 h 899610"/>
                <a:gd name="connsiteX34" fmla="*/ 1307150 w 1668108"/>
                <a:gd name="connsiteY34" fmla="*/ 272133 h 899610"/>
                <a:gd name="connsiteX35" fmla="*/ 1307150 w 1668108"/>
                <a:gd name="connsiteY35" fmla="*/ 0 h 899610"/>
                <a:gd name="connsiteX0" fmla="*/ 1307150 w 1668108"/>
                <a:gd name="connsiteY0" fmla="*/ 0 h 899610"/>
                <a:gd name="connsiteX1" fmla="*/ 782606 w 1668108"/>
                <a:gd name="connsiteY1" fmla="*/ 0 h 899610"/>
                <a:gd name="connsiteX2" fmla="*/ 782606 w 1668108"/>
                <a:gd name="connsiteY2" fmla="*/ 79366 h 899610"/>
                <a:gd name="connsiteX3" fmla="*/ 798685 w 1668108"/>
                <a:gd name="connsiteY3" fmla="*/ 98473 h 899610"/>
                <a:gd name="connsiteX4" fmla="*/ 832803 w 1668108"/>
                <a:gd name="connsiteY4" fmla="*/ 194086 h 899610"/>
                <a:gd name="connsiteX5" fmla="*/ 633029 w 1668108"/>
                <a:gd name="connsiteY5" fmla="*/ 365096 h 899610"/>
                <a:gd name="connsiteX6" fmla="*/ 433254 w 1668108"/>
                <a:gd name="connsiteY6" fmla="*/ 194086 h 899610"/>
                <a:gd name="connsiteX7" fmla="*/ 467372 w 1668108"/>
                <a:gd name="connsiteY7" fmla="*/ 98473 h 899610"/>
                <a:gd name="connsiteX8" fmla="*/ 493681 w 1668108"/>
                <a:gd name="connsiteY8" fmla="*/ 73688 h 899610"/>
                <a:gd name="connsiteX9" fmla="*/ 493681 w 1668108"/>
                <a:gd name="connsiteY9" fmla="*/ 0 h 899610"/>
                <a:gd name="connsiteX10" fmla="*/ 0 w 1668108"/>
                <a:gd name="connsiteY10" fmla="*/ 0 h 899610"/>
                <a:gd name="connsiteX11" fmla="*/ 50004 w 1668108"/>
                <a:gd name="connsiteY11" fmla="*/ 111464 h 899610"/>
                <a:gd name="connsiteX12" fmla="*/ 51455 w 1668108"/>
                <a:gd name="connsiteY12" fmla="*/ 114644 h 899610"/>
                <a:gd name="connsiteX13" fmla="*/ 111603 w 1668108"/>
                <a:gd name="connsiteY13" fmla="*/ 264082 h 899610"/>
                <a:gd name="connsiteX14" fmla="*/ 225058 w 1668108"/>
                <a:gd name="connsiteY14" fmla="*/ 751823 h 899610"/>
                <a:gd name="connsiteX15" fmla="*/ 548545 w 1668108"/>
                <a:gd name="connsiteY15" fmla="*/ 899610 h 899610"/>
                <a:gd name="connsiteX16" fmla="*/ 901357 w 1668108"/>
                <a:gd name="connsiteY16" fmla="*/ 895775 h 899610"/>
                <a:gd name="connsiteX17" fmla="*/ 978814 w 1668108"/>
                <a:gd name="connsiteY17" fmla="*/ 895615 h 899610"/>
                <a:gd name="connsiteX18" fmla="*/ 1056270 w 1668108"/>
                <a:gd name="connsiteY18" fmla="*/ 895775 h 899610"/>
                <a:gd name="connsiteX19" fmla="*/ 1252540 w 1668108"/>
                <a:gd name="connsiteY19" fmla="*/ 898040 h 899610"/>
                <a:gd name="connsiteX20" fmla="*/ 1307150 w 1668108"/>
                <a:gd name="connsiteY20" fmla="*/ 898892 h 899610"/>
                <a:gd name="connsiteX21" fmla="*/ 1307150 w 1668108"/>
                <a:gd name="connsiteY21" fmla="*/ 561058 h 899610"/>
                <a:gd name="connsiteX22" fmla="*/ 1310449 w 1668108"/>
                <a:gd name="connsiteY22" fmla="*/ 561058 h 899610"/>
                <a:gd name="connsiteX23" fmla="*/ 1310449 w 1668108"/>
                <a:gd name="connsiteY23" fmla="*/ 561059 h 899610"/>
                <a:gd name="connsiteX24" fmla="*/ 1376700 w 1668108"/>
                <a:gd name="connsiteY24" fmla="*/ 561059 h 899610"/>
                <a:gd name="connsiteX25" fmla="*/ 1401485 w 1668108"/>
                <a:gd name="connsiteY25" fmla="*/ 587368 h 899610"/>
                <a:gd name="connsiteX26" fmla="*/ 1497098 w 1668108"/>
                <a:gd name="connsiteY26" fmla="*/ 621486 h 899610"/>
                <a:gd name="connsiteX27" fmla="*/ 1668108 w 1668108"/>
                <a:gd name="connsiteY27" fmla="*/ 421711 h 899610"/>
                <a:gd name="connsiteX28" fmla="*/ 1497098 w 1668108"/>
                <a:gd name="connsiteY28" fmla="*/ 221937 h 899610"/>
                <a:gd name="connsiteX29" fmla="*/ 1401485 w 1668108"/>
                <a:gd name="connsiteY29" fmla="*/ 256055 h 899610"/>
                <a:gd name="connsiteX30" fmla="*/ 1382378 w 1668108"/>
                <a:gd name="connsiteY30" fmla="*/ 276337 h 899610"/>
                <a:gd name="connsiteX31" fmla="*/ 1310449 w 1668108"/>
                <a:gd name="connsiteY31" fmla="*/ 272134 h 899610"/>
                <a:gd name="connsiteX32" fmla="*/ 1310449 w 1668108"/>
                <a:gd name="connsiteY32" fmla="*/ 272133 h 899610"/>
                <a:gd name="connsiteX33" fmla="*/ 1307150 w 1668108"/>
                <a:gd name="connsiteY33" fmla="*/ 272133 h 899610"/>
                <a:gd name="connsiteX34" fmla="*/ 1307150 w 1668108"/>
                <a:gd name="connsiteY34" fmla="*/ 0 h 899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668108" h="899610">
                  <a:moveTo>
                    <a:pt x="1307150" y="0"/>
                  </a:moveTo>
                  <a:lnTo>
                    <a:pt x="782606" y="0"/>
                  </a:lnTo>
                  <a:lnTo>
                    <a:pt x="782606" y="79366"/>
                  </a:lnTo>
                  <a:lnTo>
                    <a:pt x="798685" y="98473"/>
                  </a:lnTo>
                  <a:cubicBezTo>
                    <a:pt x="820225" y="125767"/>
                    <a:pt x="832803" y="158669"/>
                    <a:pt x="832803" y="194086"/>
                  </a:cubicBezTo>
                  <a:cubicBezTo>
                    <a:pt x="832803" y="288532"/>
                    <a:pt x="743361" y="365096"/>
                    <a:pt x="633029" y="365096"/>
                  </a:cubicBezTo>
                  <a:cubicBezTo>
                    <a:pt x="522696" y="365096"/>
                    <a:pt x="433254" y="288532"/>
                    <a:pt x="433254" y="194086"/>
                  </a:cubicBezTo>
                  <a:cubicBezTo>
                    <a:pt x="433254" y="158669"/>
                    <a:pt x="445832" y="125767"/>
                    <a:pt x="467372" y="98473"/>
                  </a:cubicBezTo>
                  <a:lnTo>
                    <a:pt x="493681" y="73688"/>
                  </a:lnTo>
                  <a:lnTo>
                    <a:pt x="493681" y="0"/>
                  </a:lnTo>
                  <a:lnTo>
                    <a:pt x="0" y="0"/>
                  </a:lnTo>
                  <a:lnTo>
                    <a:pt x="50004" y="111464"/>
                  </a:lnTo>
                  <a:lnTo>
                    <a:pt x="51455" y="114644"/>
                  </a:lnTo>
                  <a:cubicBezTo>
                    <a:pt x="73790" y="166209"/>
                    <a:pt x="93959" y="215964"/>
                    <a:pt x="111603" y="264082"/>
                  </a:cubicBezTo>
                  <a:cubicBezTo>
                    <a:pt x="182178" y="456557"/>
                    <a:pt x="152234" y="645902"/>
                    <a:pt x="225058" y="751823"/>
                  </a:cubicBezTo>
                  <a:cubicBezTo>
                    <a:pt x="297881" y="857745"/>
                    <a:pt x="402496" y="899462"/>
                    <a:pt x="548545" y="899610"/>
                  </a:cubicBezTo>
                  <a:lnTo>
                    <a:pt x="901357" y="895775"/>
                  </a:lnTo>
                  <a:lnTo>
                    <a:pt x="978814" y="895615"/>
                  </a:lnTo>
                  <a:lnTo>
                    <a:pt x="1056270" y="895775"/>
                  </a:lnTo>
                  <a:lnTo>
                    <a:pt x="1252540" y="898040"/>
                  </a:lnTo>
                  <a:lnTo>
                    <a:pt x="1307150" y="898892"/>
                  </a:lnTo>
                  <a:lnTo>
                    <a:pt x="1307150" y="561058"/>
                  </a:lnTo>
                  <a:lnTo>
                    <a:pt x="1310449" y="561058"/>
                  </a:lnTo>
                  <a:lnTo>
                    <a:pt x="1310449" y="561059"/>
                  </a:lnTo>
                  <a:lnTo>
                    <a:pt x="1376700" y="561059"/>
                  </a:lnTo>
                  <a:lnTo>
                    <a:pt x="1401485" y="587368"/>
                  </a:lnTo>
                  <a:cubicBezTo>
                    <a:pt x="1428779" y="608908"/>
                    <a:pt x="1461681" y="621486"/>
                    <a:pt x="1497098" y="621486"/>
                  </a:cubicBezTo>
                  <a:cubicBezTo>
                    <a:pt x="1591544" y="621486"/>
                    <a:pt x="1668108" y="532044"/>
                    <a:pt x="1668108" y="421711"/>
                  </a:cubicBezTo>
                  <a:cubicBezTo>
                    <a:pt x="1668108" y="311379"/>
                    <a:pt x="1591544" y="221937"/>
                    <a:pt x="1497098" y="221937"/>
                  </a:cubicBezTo>
                  <a:cubicBezTo>
                    <a:pt x="1461681" y="221937"/>
                    <a:pt x="1428779" y="234515"/>
                    <a:pt x="1401485" y="256055"/>
                  </a:cubicBezTo>
                  <a:lnTo>
                    <a:pt x="1382378" y="276337"/>
                  </a:lnTo>
                  <a:lnTo>
                    <a:pt x="1310449" y="272134"/>
                  </a:lnTo>
                  <a:lnTo>
                    <a:pt x="1310449" y="272133"/>
                  </a:lnTo>
                  <a:lnTo>
                    <a:pt x="1307150" y="272133"/>
                  </a:lnTo>
                  <a:lnTo>
                    <a:pt x="1307150" y="0"/>
                  </a:lnTo>
                  <a:close/>
                </a:path>
              </a:pathLst>
            </a:custGeom>
            <a:solidFill>
              <a:srgbClr val="00A6F4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65" name="Freeform 64"/>
            <p:cNvSpPr/>
            <p:nvPr/>
          </p:nvSpPr>
          <p:spPr>
            <a:xfrm flipH="1">
              <a:off x="3210379" y="3614710"/>
              <a:ext cx="1460494" cy="1693688"/>
            </a:xfrm>
            <a:custGeom>
              <a:avLst/>
              <a:gdLst>
                <a:gd name="connsiteX0" fmla="*/ 1403874 w 1403874"/>
                <a:gd name="connsiteY0" fmla="*/ 0 h 1681794"/>
                <a:gd name="connsiteX1" fmla="*/ 377850 w 1403874"/>
                <a:gd name="connsiteY1" fmla="*/ 0 h 1681794"/>
                <a:gd name="connsiteX2" fmla="*/ 377850 w 1403874"/>
                <a:gd name="connsiteY2" fmla="*/ 215854 h 1681794"/>
                <a:gd name="connsiteX3" fmla="*/ 291408 w 1403874"/>
                <a:gd name="connsiteY3" fmla="*/ 215854 h 1681794"/>
                <a:gd name="connsiteX4" fmla="*/ 266623 w 1403874"/>
                <a:gd name="connsiteY4" fmla="*/ 189545 h 1681794"/>
                <a:gd name="connsiteX5" fmla="*/ 171010 w 1403874"/>
                <a:gd name="connsiteY5" fmla="*/ 155427 h 1681794"/>
                <a:gd name="connsiteX6" fmla="*/ 0 w 1403874"/>
                <a:gd name="connsiteY6" fmla="*/ 355202 h 1681794"/>
                <a:gd name="connsiteX7" fmla="*/ 171010 w 1403874"/>
                <a:gd name="connsiteY7" fmla="*/ 554976 h 1681794"/>
                <a:gd name="connsiteX8" fmla="*/ 266623 w 1403874"/>
                <a:gd name="connsiteY8" fmla="*/ 520858 h 1681794"/>
                <a:gd name="connsiteX9" fmla="*/ 285730 w 1403874"/>
                <a:gd name="connsiteY9" fmla="*/ 500576 h 1681794"/>
                <a:gd name="connsiteX10" fmla="*/ 285730 w 1403874"/>
                <a:gd name="connsiteY10" fmla="*/ 504779 h 1681794"/>
                <a:gd name="connsiteX11" fmla="*/ 377850 w 1403874"/>
                <a:gd name="connsiteY11" fmla="*/ 504779 h 1681794"/>
                <a:gd name="connsiteX12" fmla="*/ 377850 w 1403874"/>
                <a:gd name="connsiteY12" fmla="*/ 1054313 h 1681794"/>
                <a:gd name="connsiteX13" fmla="*/ 449779 w 1403874"/>
                <a:gd name="connsiteY13" fmla="*/ 1054313 h 1681794"/>
                <a:gd name="connsiteX14" fmla="*/ 449779 w 1403874"/>
                <a:gd name="connsiteY14" fmla="*/ 1058516 h 1681794"/>
                <a:gd name="connsiteX15" fmla="*/ 468886 w 1403874"/>
                <a:gd name="connsiteY15" fmla="*/ 1038234 h 1681794"/>
                <a:gd name="connsiteX16" fmla="*/ 564499 w 1403874"/>
                <a:gd name="connsiteY16" fmla="*/ 1004116 h 1681794"/>
                <a:gd name="connsiteX17" fmla="*/ 735509 w 1403874"/>
                <a:gd name="connsiteY17" fmla="*/ 1203890 h 1681794"/>
                <a:gd name="connsiteX18" fmla="*/ 564499 w 1403874"/>
                <a:gd name="connsiteY18" fmla="*/ 1403665 h 1681794"/>
                <a:gd name="connsiteX19" fmla="*/ 468886 w 1403874"/>
                <a:gd name="connsiteY19" fmla="*/ 1369547 h 1681794"/>
                <a:gd name="connsiteX20" fmla="*/ 444101 w 1403874"/>
                <a:gd name="connsiteY20" fmla="*/ 1343238 h 1681794"/>
                <a:gd name="connsiteX21" fmla="*/ 377850 w 1403874"/>
                <a:gd name="connsiteY21" fmla="*/ 1343238 h 1681794"/>
                <a:gd name="connsiteX22" fmla="*/ 377850 w 1403874"/>
                <a:gd name="connsiteY22" fmla="*/ 1681125 h 1681794"/>
                <a:gd name="connsiteX23" fmla="*/ 392864 w 1403874"/>
                <a:gd name="connsiteY23" fmla="*/ 1681359 h 1681794"/>
                <a:gd name="connsiteX24" fmla="*/ 476483 w 1403874"/>
                <a:gd name="connsiteY24" fmla="*/ 1681791 h 1681794"/>
                <a:gd name="connsiteX25" fmla="*/ 799970 w 1403874"/>
                <a:gd name="connsiteY25" fmla="*/ 1534004 h 1681794"/>
                <a:gd name="connsiteX26" fmla="*/ 913425 w 1403874"/>
                <a:gd name="connsiteY26" fmla="*/ 1046263 h 1681794"/>
                <a:gd name="connsiteX27" fmla="*/ 1223425 w 1403874"/>
                <a:gd name="connsiteY27" fmla="*/ 379158 h 1681794"/>
                <a:gd name="connsiteX28" fmla="*/ 1325777 w 1403874"/>
                <a:gd name="connsiteY28" fmla="*/ 175407 h 1681794"/>
                <a:gd name="connsiteX29" fmla="*/ 1403874 w 1403874"/>
                <a:gd name="connsiteY29" fmla="*/ 0 h 1681794"/>
                <a:gd name="connsiteX0" fmla="*/ 1403874 w 1403874"/>
                <a:gd name="connsiteY0" fmla="*/ 0 h 1681791"/>
                <a:gd name="connsiteX1" fmla="*/ 377850 w 1403874"/>
                <a:gd name="connsiteY1" fmla="*/ 0 h 1681791"/>
                <a:gd name="connsiteX2" fmla="*/ 377850 w 1403874"/>
                <a:gd name="connsiteY2" fmla="*/ 215854 h 1681791"/>
                <a:gd name="connsiteX3" fmla="*/ 291408 w 1403874"/>
                <a:gd name="connsiteY3" fmla="*/ 215854 h 1681791"/>
                <a:gd name="connsiteX4" fmla="*/ 266623 w 1403874"/>
                <a:gd name="connsiteY4" fmla="*/ 189545 h 1681791"/>
                <a:gd name="connsiteX5" fmla="*/ 171010 w 1403874"/>
                <a:gd name="connsiteY5" fmla="*/ 155427 h 1681791"/>
                <a:gd name="connsiteX6" fmla="*/ 0 w 1403874"/>
                <a:gd name="connsiteY6" fmla="*/ 355202 h 1681791"/>
                <a:gd name="connsiteX7" fmla="*/ 171010 w 1403874"/>
                <a:gd name="connsiteY7" fmla="*/ 554976 h 1681791"/>
                <a:gd name="connsiteX8" fmla="*/ 266623 w 1403874"/>
                <a:gd name="connsiteY8" fmla="*/ 520858 h 1681791"/>
                <a:gd name="connsiteX9" fmla="*/ 285730 w 1403874"/>
                <a:gd name="connsiteY9" fmla="*/ 500576 h 1681791"/>
                <a:gd name="connsiteX10" fmla="*/ 377850 w 1403874"/>
                <a:gd name="connsiteY10" fmla="*/ 504779 h 1681791"/>
                <a:gd name="connsiteX11" fmla="*/ 377850 w 1403874"/>
                <a:gd name="connsiteY11" fmla="*/ 1054313 h 1681791"/>
                <a:gd name="connsiteX12" fmla="*/ 449779 w 1403874"/>
                <a:gd name="connsiteY12" fmla="*/ 1054313 h 1681791"/>
                <a:gd name="connsiteX13" fmla="*/ 449779 w 1403874"/>
                <a:gd name="connsiteY13" fmla="*/ 1058516 h 1681791"/>
                <a:gd name="connsiteX14" fmla="*/ 468886 w 1403874"/>
                <a:gd name="connsiteY14" fmla="*/ 1038234 h 1681791"/>
                <a:gd name="connsiteX15" fmla="*/ 564499 w 1403874"/>
                <a:gd name="connsiteY15" fmla="*/ 1004116 h 1681791"/>
                <a:gd name="connsiteX16" fmla="*/ 735509 w 1403874"/>
                <a:gd name="connsiteY16" fmla="*/ 1203890 h 1681791"/>
                <a:gd name="connsiteX17" fmla="*/ 564499 w 1403874"/>
                <a:gd name="connsiteY17" fmla="*/ 1403665 h 1681791"/>
                <a:gd name="connsiteX18" fmla="*/ 468886 w 1403874"/>
                <a:gd name="connsiteY18" fmla="*/ 1369547 h 1681791"/>
                <a:gd name="connsiteX19" fmla="*/ 444101 w 1403874"/>
                <a:gd name="connsiteY19" fmla="*/ 1343238 h 1681791"/>
                <a:gd name="connsiteX20" fmla="*/ 377850 w 1403874"/>
                <a:gd name="connsiteY20" fmla="*/ 1343238 h 1681791"/>
                <a:gd name="connsiteX21" fmla="*/ 377850 w 1403874"/>
                <a:gd name="connsiteY21" fmla="*/ 1681125 h 1681791"/>
                <a:gd name="connsiteX22" fmla="*/ 392864 w 1403874"/>
                <a:gd name="connsiteY22" fmla="*/ 1681359 h 1681791"/>
                <a:gd name="connsiteX23" fmla="*/ 476483 w 1403874"/>
                <a:gd name="connsiteY23" fmla="*/ 1681791 h 1681791"/>
                <a:gd name="connsiteX24" fmla="*/ 799970 w 1403874"/>
                <a:gd name="connsiteY24" fmla="*/ 1534004 h 1681791"/>
                <a:gd name="connsiteX25" fmla="*/ 913425 w 1403874"/>
                <a:gd name="connsiteY25" fmla="*/ 1046263 h 1681791"/>
                <a:gd name="connsiteX26" fmla="*/ 1223425 w 1403874"/>
                <a:gd name="connsiteY26" fmla="*/ 379158 h 1681791"/>
                <a:gd name="connsiteX27" fmla="*/ 1325777 w 1403874"/>
                <a:gd name="connsiteY27" fmla="*/ 175407 h 1681791"/>
                <a:gd name="connsiteX28" fmla="*/ 1403874 w 1403874"/>
                <a:gd name="connsiteY28" fmla="*/ 0 h 1681791"/>
                <a:gd name="connsiteX0" fmla="*/ 1403874 w 1403874"/>
                <a:gd name="connsiteY0" fmla="*/ 0 h 1681791"/>
                <a:gd name="connsiteX1" fmla="*/ 377850 w 1403874"/>
                <a:gd name="connsiteY1" fmla="*/ 0 h 1681791"/>
                <a:gd name="connsiteX2" fmla="*/ 377850 w 1403874"/>
                <a:gd name="connsiteY2" fmla="*/ 215854 h 1681791"/>
                <a:gd name="connsiteX3" fmla="*/ 291408 w 1403874"/>
                <a:gd name="connsiteY3" fmla="*/ 215854 h 1681791"/>
                <a:gd name="connsiteX4" fmla="*/ 266623 w 1403874"/>
                <a:gd name="connsiteY4" fmla="*/ 189545 h 1681791"/>
                <a:gd name="connsiteX5" fmla="*/ 171010 w 1403874"/>
                <a:gd name="connsiteY5" fmla="*/ 155427 h 1681791"/>
                <a:gd name="connsiteX6" fmla="*/ 0 w 1403874"/>
                <a:gd name="connsiteY6" fmla="*/ 355202 h 1681791"/>
                <a:gd name="connsiteX7" fmla="*/ 171010 w 1403874"/>
                <a:gd name="connsiteY7" fmla="*/ 554976 h 1681791"/>
                <a:gd name="connsiteX8" fmla="*/ 266623 w 1403874"/>
                <a:gd name="connsiteY8" fmla="*/ 520858 h 1681791"/>
                <a:gd name="connsiteX9" fmla="*/ 288111 w 1403874"/>
                <a:gd name="connsiteY9" fmla="*/ 505338 h 1681791"/>
                <a:gd name="connsiteX10" fmla="*/ 377850 w 1403874"/>
                <a:gd name="connsiteY10" fmla="*/ 504779 h 1681791"/>
                <a:gd name="connsiteX11" fmla="*/ 377850 w 1403874"/>
                <a:gd name="connsiteY11" fmla="*/ 1054313 h 1681791"/>
                <a:gd name="connsiteX12" fmla="*/ 449779 w 1403874"/>
                <a:gd name="connsiteY12" fmla="*/ 1054313 h 1681791"/>
                <a:gd name="connsiteX13" fmla="*/ 449779 w 1403874"/>
                <a:gd name="connsiteY13" fmla="*/ 1058516 h 1681791"/>
                <a:gd name="connsiteX14" fmla="*/ 468886 w 1403874"/>
                <a:gd name="connsiteY14" fmla="*/ 1038234 h 1681791"/>
                <a:gd name="connsiteX15" fmla="*/ 564499 w 1403874"/>
                <a:gd name="connsiteY15" fmla="*/ 1004116 h 1681791"/>
                <a:gd name="connsiteX16" fmla="*/ 735509 w 1403874"/>
                <a:gd name="connsiteY16" fmla="*/ 1203890 h 1681791"/>
                <a:gd name="connsiteX17" fmla="*/ 564499 w 1403874"/>
                <a:gd name="connsiteY17" fmla="*/ 1403665 h 1681791"/>
                <a:gd name="connsiteX18" fmla="*/ 468886 w 1403874"/>
                <a:gd name="connsiteY18" fmla="*/ 1369547 h 1681791"/>
                <a:gd name="connsiteX19" fmla="*/ 444101 w 1403874"/>
                <a:gd name="connsiteY19" fmla="*/ 1343238 h 1681791"/>
                <a:gd name="connsiteX20" fmla="*/ 377850 w 1403874"/>
                <a:gd name="connsiteY20" fmla="*/ 1343238 h 1681791"/>
                <a:gd name="connsiteX21" fmla="*/ 377850 w 1403874"/>
                <a:gd name="connsiteY21" fmla="*/ 1681125 h 1681791"/>
                <a:gd name="connsiteX22" fmla="*/ 392864 w 1403874"/>
                <a:gd name="connsiteY22" fmla="*/ 1681359 h 1681791"/>
                <a:gd name="connsiteX23" fmla="*/ 476483 w 1403874"/>
                <a:gd name="connsiteY23" fmla="*/ 1681791 h 1681791"/>
                <a:gd name="connsiteX24" fmla="*/ 799970 w 1403874"/>
                <a:gd name="connsiteY24" fmla="*/ 1534004 h 1681791"/>
                <a:gd name="connsiteX25" fmla="*/ 913425 w 1403874"/>
                <a:gd name="connsiteY25" fmla="*/ 1046263 h 1681791"/>
                <a:gd name="connsiteX26" fmla="*/ 1223425 w 1403874"/>
                <a:gd name="connsiteY26" fmla="*/ 379158 h 1681791"/>
                <a:gd name="connsiteX27" fmla="*/ 1325777 w 1403874"/>
                <a:gd name="connsiteY27" fmla="*/ 175407 h 1681791"/>
                <a:gd name="connsiteX28" fmla="*/ 1403874 w 1403874"/>
                <a:gd name="connsiteY28" fmla="*/ 0 h 1681791"/>
                <a:gd name="connsiteX0" fmla="*/ 1403874 w 1403874"/>
                <a:gd name="connsiteY0" fmla="*/ 0 h 1681791"/>
                <a:gd name="connsiteX1" fmla="*/ 377850 w 1403874"/>
                <a:gd name="connsiteY1" fmla="*/ 0 h 1681791"/>
                <a:gd name="connsiteX2" fmla="*/ 377850 w 1403874"/>
                <a:gd name="connsiteY2" fmla="*/ 215854 h 1681791"/>
                <a:gd name="connsiteX3" fmla="*/ 291408 w 1403874"/>
                <a:gd name="connsiteY3" fmla="*/ 215854 h 1681791"/>
                <a:gd name="connsiteX4" fmla="*/ 266623 w 1403874"/>
                <a:gd name="connsiteY4" fmla="*/ 189545 h 1681791"/>
                <a:gd name="connsiteX5" fmla="*/ 171010 w 1403874"/>
                <a:gd name="connsiteY5" fmla="*/ 155427 h 1681791"/>
                <a:gd name="connsiteX6" fmla="*/ 0 w 1403874"/>
                <a:gd name="connsiteY6" fmla="*/ 355202 h 1681791"/>
                <a:gd name="connsiteX7" fmla="*/ 171010 w 1403874"/>
                <a:gd name="connsiteY7" fmla="*/ 554976 h 1681791"/>
                <a:gd name="connsiteX8" fmla="*/ 266623 w 1403874"/>
                <a:gd name="connsiteY8" fmla="*/ 520858 h 1681791"/>
                <a:gd name="connsiteX9" fmla="*/ 288111 w 1403874"/>
                <a:gd name="connsiteY9" fmla="*/ 505338 h 1681791"/>
                <a:gd name="connsiteX10" fmla="*/ 377850 w 1403874"/>
                <a:gd name="connsiteY10" fmla="*/ 504779 h 1681791"/>
                <a:gd name="connsiteX11" fmla="*/ 377850 w 1403874"/>
                <a:gd name="connsiteY11" fmla="*/ 1054313 h 1681791"/>
                <a:gd name="connsiteX12" fmla="*/ 449779 w 1403874"/>
                <a:gd name="connsiteY12" fmla="*/ 1054313 h 1681791"/>
                <a:gd name="connsiteX13" fmla="*/ 468886 w 1403874"/>
                <a:gd name="connsiteY13" fmla="*/ 1038234 h 1681791"/>
                <a:gd name="connsiteX14" fmla="*/ 564499 w 1403874"/>
                <a:gd name="connsiteY14" fmla="*/ 1004116 h 1681791"/>
                <a:gd name="connsiteX15" fmla="*/ 735509 w 1403874"/>
                <a:gd name="connsiteY15" fmla="*/ 1203890 h 1681791"/>
                <a:gd name="connsiteX16" fmla="*/ 564499 w 1403874"/>
                <a:gd name="connsiteY16" fmla="*/ 1403665 h 1681791"/>
                <a:gd name="connsiteX17" fmla="*/ 468886 w 1403874"/>
                <a:gd name="connsiteY17" fmla="*/ 1369547 h 1681791"/>
                <a:gd name="connsiteX18" fmla="*/ 444101 w 1403874"/>
                <a:gd name="connsiteY18" fmla="*/ 1343238 h 1681791"/>
                <a:gd name="connsiteX19" fmla="*/ 377850 w 1403874"/>
                <a:gd name="connsiteY19" fmla="*/ 1343238 h 1681791"/>
                <a:gd name="connsiteX20" fmla="*/ 377850 w 1403874"/>
                <a:gd name="connsiteY20" fmla="*/ 1681125 h 1681791"/>
                <a:gd name="connsiteX21" fmla="*/ 392864 w 1403874"/>
                <a:gd name="connsiteY21" fmla="*/ 1681359 h 1681791"/>
                <a:gd name="connsiteX22" fmla="*/ 476483 w 1403874"/>
                <a:gd name="connsiteY22" fmla="*/ 1681791 h 1681791"/>
                <a:gd name="connsiteX23" fmla="*/ 799970 w 1403874"/>
                <a:gd name="connsiteY23" fmla="*/ 1534004 h 1681791"/>
                <a:gd name="connsiteX24" fmla="*/ 913425 w 1403874"/>
                <a:gd name="connsiteY24" fmla="*/ 1046263 h 1681791"/>
                <a:gd name="connsiteX25" fmla="*/ 1223425 w 1403874"/>
                <a:gd name="connsiteY25" fmla="*/ 379158 h 1681791"/>
                <a:gd name="connsiteX26" fmla="*/ 1325777 w 1403874"/>
                <a:gd name="connsiteY26" fmla="*/ 175407 h 1681791"/>
                <a:gd name="connsiteX27" fmla="*/ 1403874 w 1403874"/>
                <a:gd name="connsiteY27" fmla="*/ 0 h 1681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403874" h="1681791">
                  <a:moveTo>
                    <a:pt x="1403874" y="0"/>
                  </a:moveTo>
                  <a:lnTo>
                    <a:pt x="377850" y="0"/>
                  </a:lnTo>
                  <a:lnTo>
                    <a:pt x="377850" y="215854"/>
                  </a:lnTo>
                  <a:lnTo>
                    <a:pt x="291408" y="215854"/>
                  </a:lnTo>
                  <a:lnTo>
                    <a:pt x="266623" y="189545"/>
                  </a:lnTo>
                  <a:cubicBezTo>
                    <a:pt x="239329" y="168005"/>
                    <a:pt x="206427" y="155427"/>
                    <a:pt x="171010" y="155427"/>
                  </a:cubicBezTo>
                  <a:cubicBezTo>
                    <a:pt x="76564" y="155427"/>
                    <a:pt x="0" y="244869"/>
                    <a:pt x="0" y="355202"/>
                  </a:cubicBezTo>
                  <a:cubicBezTo>
                    <a:pt x="0" y="465534"/>
                    <a:pt x="76564" y="554976"/>
                    <a:pt x="171010" y="554976"/>
                  </a:cubicBezTo>
                  <a:cubicBezTo>
                    <a:pt x="206427" y="554976"/>
                    <a:pt x="239329" y="542398"/>
                    <a:pt x="266623" y="520858"/>
                  </a:cubicBezTo>
                  <a:lnTo>
                    <a:pt x="288111" y="505338"/>
                  </a:lnTo>
                  <a:lnTo>
                    <a:pt x="377850" y="504779"/>
                  </a:lnTo>
                  <a:lnTo>
                    <a:pt x="377850" y="1054313"/>
                  </a:lnTo>
                  <a:lnTo>
                    <a:pt x="449779" y="1054313"/>
                  </a:lnTo>
                  <a:lnTo>
                    <a:pt x="468886" y="1038234"/>
                  </a:lnTo>
                  <a:cubicBezTo>
                    <a:pt x="496180" y="1016694"/>
                    <a:pt x="529082" y="1004116"/>
                    <a:pt x="564499" y="1004116"/>
                  </a:cubicBezTo>
                  <a:cubicBezTo>
                    <a:pt x="658945" y="1004116"/>
                    <a:pt x="735509" y="1093558"/>
                    <a:pt x="735509" y="1203890"/>
                  </a:cubicBezTo>
                  <a:cubicBezTo>
                    <a:pt x="735509" y="1314223"/>
                    <a:pt x="658945" y="1403665"/>
                    <a:pt x="564499" y="1403665"/>
                  </a:cubicBezTo>
                  <a:cubicBezTo>
                    <a:pt x="529082" y="1403665"/>
                    <a:pt x="496180" y="1391087"/>
                    <a:pt x="468886" y="1369547"/>
                  </a:cubicBezTo>
                  <a:lnTo>
                    <a:pt x="444101" y="1343238"/>
                  </a:lnTo>
                  <a:lnTo>
                    <a:pt x="377850" y="1343238"/>
                  </a:lnTo>
                  <a:lnTo>
                    <a:pt x="377850" y="1681125"/>
                  </a:lnTo>
                  <a:lnTo>
                    <a:pt x="392864" y="1681359"/>
                  </a:lnTo>
                  <a:lnTo>
                    <a:pt x="476483" y="1681791"/>
                  </a:lnTo>
                  <a:cubicBezTo>
                    <a:pt x="622532" y="1681643"/>
                    <a:pt x="727147" y="1639926"/>
                    <a:pt x="799970" y="1534004"/>
                  </a:cubicBezTo>
                  <a:cubicBezTo>
                    <a:pt x="872794" y="1428083"/>
                    <a:pt x="842850" y="1238738"/>
                    <a:pt x="913425" y="1046263"/>
                  </a:cubicBezTo>
                  <a:cubicBezTo>
                    <a:pt x="984001" y="853789"/>
                    <a:pt x="1094975" y="635141"/>
                    <a:pt x="1223425" y="379158"/>
                  </a:cubicBezTo>
                  <a:cubicBezTo>
                    <a:pt x="1255537" y="315162"/>
                    <a:pt x="1290906" y="246903"/>
                    <a:pt x="1325777" y="175407"/>
                  </a:cubicBezTo>
                  <a:lnTo>
                    <a:pt x="1403874" y="0"/>
                  </a:lnTo>
                  <a:close/>
                </a:path>
              </a:pathLst>
            </a:custGeom>
            <a:solidFill>
              <a:srgbClr val="9B27B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907461" y="5379563"/>
              <a:ext cx="1445953" cy="1091954"/>
              <a:chOff x="4026782" y="4781261"/>
              <a:chExt cx="1317408" cy="1176895"/>
            </a:xfrm>
            <a:solidFill>
              <a:schemeClr val="bg1">
                <a:lumMod val="65000"/>
              </a:schemeClr>
            </a:solidFill>
          </p:grpSpPr>
          <p:sp>
            <p:nvSpPr>
              <p:cNvPr id="3" name="Rounded Rectangle 2"/>
              <p:cNvSpPr/>
              <p:nvPr/>
            </p:nvSpPr>
            <p:spPr>
              <a:xfrm>
                <a:off x="4026782" y="4781261"/>
                <a:ext cx="1317408" cy="247677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6" name="Rounded Rectangle 85"/>
              <p:cNvSpPr/>
              <p:nvPr/>
            </p:nvSpPr>
            <p:spPr>
              <a:xfrm>
                <a:off x="4074601" y="5087370"/>
                <a:ext cx="1221770" cy="247677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4136570" y="5393479"/>
                <a:ext cx="1097832" cy="247677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8" name="Flowchart: Delay 87"/>
              <p:cNvSpPr/>
              <p:nvPr/>
            </p:nvSpPr>
            <p:spPr>
              <a:xfrm rot="5400000">
                <a:off x="4556203" y="5425612"/>
                <a:ext cx="258566" cy="806521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4058863" y="1658622"/>
              <a:ext cx="300053" cy="403388"/>
              <a:chOff x="3719723" y="1302414"/>
              <a:chExt cx="1774825" cy="2741613"/>
            </a:xfrm>
            <a:solidFill>
              <a:schemeClr val="bg1"/>
            </a:solidFill>
          </p:grpSpPr>
          <p:sp>
            <p:nvSpPr>
              <p:cNvPr id="91" name="Freeform 6"/>
              <p:cNvSpPr>
                <a:spLocks noEditPoints="1"/>
              </p:cNvSpPr>
              <p:nvPr/>
            </p:nvSpPr>
            <p:spPr bwMode="auto">
              <a:xfrm>
                <a:off x="3719723" y="1302414"/>
                <a:ext cx="1774825" cy="2741613"/>
              </a:xfrm>
              <a:custGeom>
                <a:avLst/>
                <a:gdLst>
                  <a:gd name="T0" fmla="*/ 0 w 7691"/>
                  <a:gd name="T1" fmla="*/ 3803 h 11880"/>
                  <a:gd name="T2" fmla="*/ 1196 w 7691"/>
                  <a:gd name="T3" fmla="*/ 6641 h 11880"/>
                  <a:gd name="T4" fmla="*/ 1742 w 7691"/>
                  <a:gd name="T5" fmla="*/ 8375 h 11880"/>
                  <a:gd name="T6" fmla="*/ 1834 w 7691"/>
                  <a:gd name="T7" fmla="*/ 9617 h 11880"/>
                  <a:gd name="T8" fmla="*/ 2070 w 7691"/>
                  <a:gd name="T9" fmla="*/ 10450 h 11880"/>
                  <a:gd name="T10" fmla="*/ 2906 w 7691"/>
                  <a:gd name="T11" fmla="*/ 11511 h 11880"/>
                  <a:gd name="T12" fmla="*/ 3886 w 7691"/>
                  <a:gd name="T13" fmla="*/ 11880 h 11880"/>
                  <a:gd name="T14" fmla="*/ 5068 w 7691"/>
                  <a:gd name="T15" fmla="*/ 10705 h 11880"/>
                  <a:gd name="T16" fmla="*/ 5858 w 7691"/>
                  <a:gd name="T17" fmla="*/ 9619 h 11880"/>
                  <a:gd name="T18" fmla="*/ 5906 w 7691"/>
                  <a:gd name="T19" fmla="*/ 9005 h 11880"/>
                  <a:gd name="T20" fmla="*/ 5885 w 7691"/>
                  <a:gd name="T21" fmla="*/ 8257 h 11880"/>
                  <a:gd name="T22" fmla="*/ 6561 w 7691"/>
                  <a:gd name="T23" fmla="*/ 6495 h 11880"/>
                  <a:gd name="T24" fmla="*/ 3846 w 7691"/>
                  <a:gd name="T25" fmla="*/ 0 h 11880"/>
                  <a:gd name="T26" fmla="*/ 3867 w 7691"/>
                  <a:gd name="T27" fmla="*/ 11235 h 11880"/>
                  <a:gd name="T28" fmla="*/ 3287 w 7691"/>
                  <a:gd name="T29" fmla="*/ 10874 h 11880"/>
                  <a:gd name="T30" fmla="*/ 3837 w 7691"/>
                  <a:gd name="T31" fmla="*/ 10924 h 11880"/>
                  <a:gd name="T32" fmla="*/ 3855 w 7691"/>
                  <a:gd name="T33" fmla="*/ 10924 h 11880"/>
                  <a:gd name="T34" fmla="*/ 4414 w 7691"/>
                  <a:gd name="T35" fmla="*/ 10872 h 11880"/>
                  <a:gd name="T36" fmla="*/ 5287 w 7691"/>
                  <a:gd name="T37" fmla="*/ 9289 h 11880"/>
                  <a:gd name="T38" fmla="*/ 5255 w 7691"/>
                  <a:gd name="T39" fmla="*/ 9863 h 11880"/>
                  <a:gd name="T40" fmla="*/ 4025 w 7691"/>
                  <a:gd name="T41" fmla="*/ 10270 h 11880"/>
                  <a:gd name="T42" fmla="*/ 3667 w 7691"/>
                  <a:gd name="T43" fmla="*/ 10270 h 11880"/>
                  <a:gd name="T44" fmla="*/ 2439 w 7691"/>
                  <a:gd name="T45" fmla="*/ 9920 h 11880"/>
                  <a:gd name="T46" fmla="*/ 2569 w 7691"/>
                  <a:gd name="T47" fmla="*/ 9524 h 11880"/>
                  <a:gd name="T48" fmla="*/ 2398 w 7691"/>
                  <a:gd name="T49" fmla="*/ 9288 h 11880"/>
                  <a:gd name="T50" fmla="*/ 2508 w 7691"/>
                  <a:gd name="T51" fmla="*/ 8899 h 11880"/>
                  <a:gd name="T52" fmla="*/ 3774 w 7691"/>
                  <a:gd name="T53" fmla="*/ 9026 h 11880"/>
                  <a:gd name="T54" fmla="*/ 4616 w 7691"/>
                  <a:gd name="T55" fmla="*/ 8946 h 11880"/>
                  <a:gd name="T56" fmla="*/ 4912 w 7691"/>
                  <a:gd name="T57" fmla="*/ 8868 h 11880"/>
                  <a:gd name="T58" fmla="*/ 5271 w 7691"/>
                  <a:gd name="T59" fmla="*/ 8730 h 11880"/>
                  <a:gd name="T60" fmla="*/ 5295 w 7691"/>
                  <a:gd name="T61" fmla="*/ 9232 h 11880"/>
                  <a:gd name="T62" fmla="*/ 5306 w 7691"/>
                  <a:gd name="T63" fmla="*/ 9278 h 11880"/>
                  <a:gd name="T64" fmla="*/ 6100 w 7691"/>
                  <a:gd name="T65" fmla="*/ 6039 h 11880"/>
                  <a:gd name="T66" fmla="*/ 4690 w 7691"/>
                  <a:gd name="T67" fmla="*/ 8260 h 11880"/>
                  <a:gd name="T68" fmla="*/ 3879 w 7691"/>
                  <a:gd name="T69" fmla="*/ 8372 h 11880"/>
                  <a:gd name="T70" fmla="*/ 1848 w 7691"/>
                  <a:gd name="T71" fmla="*/ 6617 h 11880"/>
                  <a:gd name="T72" fmla="*/ 653 w 7691"/>
                  <a:gd name="T73" fmla="*/ 3803 h 11880"/>
                  <a:gd name="T74" fmla="*/ 7040 w 7691"/>
                  <a:gd name="T75" fmla="*/ 3803 h 11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691" h="11880">
                    <a:moveTo>
                      <a:pt x="3846" y="0"/>
                    </a:moveTo>
                    <a:cubicBezTo>
                      <a:pt x="1726" y="0"/>
                      <a:pt x="0" y="1706"/>
                      <a:pt x="0" y="3803"/>
                    </a:cubicBezTo>
                    <a:cubicBezTo>
                      <a:pt x="0" y="4820"/>
                      <a:pt x="404" y="5776"/>
                      <a:pt x="1136" y="6496"/>
                    </a:cubicBezTo>
                    <a:cubicBezTo>
                      <a:pt x="1159" y="6519"/>
                      <a:pt x="1194" y="6598"/>
                      <a:pt x="1196" y="6641"/>
                    </a:cubicBezTo>
                    <a:cubicBezTo>
                      <a:pt x="1208" y="6957"/>
                      <a:pt x="1297" y="7681"/>
                      <a:pt x="1813" y="8248"/>
                    </a:cubicBezTo>
                    <a:cubicBezTo>
                      <a:pt x="1786" y="8287"/>
                      <a:pt x="1761" y="8329"/>
                      <a:pt x="1742" y="8375"/>
                    </a:cubicBezTo>
                    <a:cubicBezTo>
                      <a:pt x="1655" y="8585"/>
                      <a:pt x="1676" y="8820"/>
                      <a:pt x="1786" y="9002"/>
                    </a:cubicBezTo>
                    <a:cubicBezTo>
                      <a:pt x="1705" y="9211"/>
                      <a:pt x="1729" y="9442"/>
                      <a:pt x="1834" y="9617"/>
                    </a:cubicBezTo>
                    <a:cubicBezTo>
                      <a:pt x="1833" y="9618"/>
                      <a:pt x="1833" y="9618"/>
                      <a:pt x="1833" y="9619"/>
                    </a:cubicBezTo>
                    <a:cubicBezTo>
                      <a:pt x="1707" y="9926"/>
                      <a:pt x="1810" y="10284"/>
                      <a:pt x="2070" y="10450"/>
                    </a:cubicBezTo>
                    <a:cubicBezTo>
                      <a:pt x="2084" y="10459"/>
                      <a:pt x="2283" y="10585"/>
                      <a:pt x="2622" y="10705"/>
                    </a:cubicBezTo>
                    <a:cubicBezTo>
                      <a:pt x="2618" y="10752"/>
                      <a:pt x="2595" y="11175"/>
                      <a:pt x="2906" y="11511"/>
                    </a:cubicBezTo>
                    <a:cubicBezTo>
                      <a:pt x="3127" y="11750"/>
                      <a:pt x="3447" y="11874"/>
                      <a:pt x="3858" y="11880"/>
                    </a:cubicBezTo>
                    <a:cubicBezTo>
                      <a:pt x="3868" y="11880"/>
                      <a:pt x="3877" y="11880"/>
                      <a:pt x="3886" y="11880"/>
                    </a:cubicBezTo>
                    <a:cubicBezTo>
                      <a:pt x="4281" y="11880"/>
                      <a:pt x="4588" y="11763"/>
                      <a:pt x="4800" y="11532"/>
                    </a:cubicBezTo>
                    <a:cubicBezTo>
                      <a:pt x="5101" y="11203"/>
                      <a:pt x="5076" y="10783"/>
                      <a:pt x="5068" y="10705"/>
                    </a:cubicBezTo>
                    <a:cubicBezTo>
                      <a:pt x="5388" y="10592"/>
                      <a:pt x="5585" y="10474"/>
                      <a:pt x="5619" y="10451"/>
                    </a:cubicBezTo>
                    <a:cubicBezTo>
                      <a:pt x="5883" y="10283"/>
                      <a:pt x="5986" y="9925"/>
                      <a:pt x="5858" y="9619"/>
                    </a:cubicBezTo>
                    <a:cubicBezTo>
                      <a:pt x="5858" y="9618"/>
                      <a:pt x="5857" y="9617"/>
                      <a:pt x="5857" y="9616"/>
                    </a:cubicBezTo>
                    <a:cubicBezTo>
                      <a:pt x="5963" y="9439"/>
                      <a:pt x="5986" y="9211"/>
                      <a:pt x="5906" y="9005"/>
                    </a:cubicBezTo>
                    <a:cubicBezTo>
                      <a:pt x="6015" y="8823"/>
                      <a:pt x="6037" y="8587"/>
                      <a:pt x="5950" y="8373"/>
                    </a:cubicBezTo>
                    <a:cubicBezTo>
                      <a:pt x="5932" y="8332"/>
                      <a:pt x="5909" y="8293"/>
                      <a:pt x="5885" y="8257"/>
                    </a:cubicBezTo>
                    <a:cubicBezTo>
                      <a:pt x="6396" y="7690"/>
                      <a:pt x="6486" y="6960"/>
                      <a:pt x="6500" y="6642"/>
                    </a:cubicBezTo>
                    <a:cubicBezTo>
                      <a:pt x="6501" y="6599"/>
                      <a:pt x="6538" y="6518"/>
                      <a:pt x="6561" y="6495"/>
                    </a:cubicBezTo>
                    <a:cubicBezTo>
                      <a:pt x="7290" y="5773"/>
                      <a:pt x="7691" y="4817"/>
                      <a:pt x="7691" y="3802"/>
                    </a:cubicBezTo>
                    <a:cubicBezTo>
                      <a:pt x="7691" y="1706"/>
                      <a:pt x="5967" y="0"/>
                      <a:pt x="3846" y="0"/>
                    </a:cubicBezTo>
                    <a:close/>
                    <a:moveTo>
                      <a:pt x="4317" y="11098"/>
                    </a:moveTo>
                    <a:cubicBezTo>
                      <a:pt x="4231" y="11192"/>
                      <a:pt x="4075" y="11238"/>
                      <a:pt x="3867" y="11235"/>
                    </a:cubicBezTo>
                    <a:cubicBezTo>
                      <a:pt x="3646" y="11232"/>
                      <a:pt x="3486" y="11179"/>
                      <a:pt x="3391" y="11079"/>
                    </a:cubicBezTo>
                    <a:cubicBezTo>
                      <a:pt x="3330" y="11016"/>
                      <a:pt x="3301" y="10938"/>
                      <a:pt x="3287" y="10874"/>
                    </a:cubicBezTo>
                    <a:cubicBezTo>
                      <a:pt x="3391" y="10891"/>
                      <a:pt x="3502" y="10904"/>
                      <a:pt x="3618" y="10913"/>
                    </a:cubicBezTo>
                    <a:cubicBezTo>
                      <a:pt x="3730" y="10922"/>
                      <a:pt x="3819" y="10923"/>
                      <a:pt x="3837" y="10924"/>
                    </a:cubicBezTo>
                    <a:lnTo>
                      <a:pt x="3846" y="10924"/>
                    </a:lnTo>
                    <a:lnTo>
                      <a:pt x="3855" y="10924"/>
                    </a:lnTo>
                    <a:cubicBezTo>
                      <a:pt x="3873" y="10923"/>
                      <a:pt x="3962" y="10921"/>
                      <a:pt x="4074" y="10913"/>
                    </a:cubicBezTo>
                    <a:cubicBezTo>
                      <a:pt x="4194" y="10904"/>
                      <a:pt x="4307" y="10890"/>
                      <a:pt x="4414" y="10872"/>
                    </a:cubicBezTo>
                    <a:cubicBezTo>
                      <a:pt x="4404" y="10941"/>
                      <a:pt x="4379" y="11030"/>
                      <a:pt x="4317" y="11098"/>
                    </a:cubicBezTo>
                    <a:close/>
                    <a:moveTo>
                      <a:pt x="5287" y="9289"/>
                    </a:moveTo>
                    <a:cubicBezTo>
                      <a:pt x="5202" y="9337"/>
                      <a:pt x="5139" y="9428"/>
                      <a:pt x="5123" y="9524"/>
                    </a:cubicBezTo>
                    <a:cubicBezTo>
                      <a:pt x="5097" y="9686"/>
                      <a:pt x="5195" y="9795"/>
                      <a:pt x="5255" y="9863"/>
                    </a:cubicBezTo>
                    <a:cubicBezTo>
                      <a:pt x="5263" y="9884"/>
                      <a:pt x="5251" y="9913"/>
                      <a:pt x="5265" y="9910"/>
                    </a:cubicBezTo>
                    <a:cubicBezTo>
                      <a:pt x="5261" y="9913"/>
                      <a:pt x="4779" y="10213"/>
                      <a:pt x="4025" y="10270"/>
                    </a:cubicBezTo>
                    <a:cubicBezTo>
                      <a:pt x="3937" y="10276"/>
                      <a:pt x="3867" y="10278"/>
                      <a:pt x="3846" y="10278"/>
                    </a:cubicBezTo>
                    <a:cubicBezTo>
                      <a:pt x="3825" y="10278"/>
                      <a:pt x="3754" y="10276"/>
                      <a:pt x="3667" y="10270"/>
                    </a:cubicBezTo>
                    <a:cubicBezTo>
                      <a:pt x="2922" y="10214"/>
                      <a:pt x="2444" y="9920"/>
                      <a:pt x="2439" y="9920"/>
                    </a:cubicBezTo>
                    <a:lnTo>
                      <a:pt x="2439" y="9920"/>
                    </a:lnTo>
                    <a:cubicBezTo>
                      <a:pt x="2434" y="9912"/>
                      <a:pt x="2428" y="9884"/>
                      <a:pt x="2449" y="9849"/>
                    </a:cubicBezTo>
                    <a:cubicBezTo>
                      <a:pt x="2496" y="9796"/>
                      <a:pt x="2595" y="9686"/>
                      <a:pt x="2569" y="9524"/>
                    </a:cubicBezTo>
                    <a:cubicBezTo>
                      <a:pt x="2553" y="9428"/>
                      <a:pt x="2490" y="9337"/>
                      <a:pt x="2405" y="9289"/>
                    </a:cubicBezTo>
                    <a:lnTo>
                      <a:pt x="2398" y="9288"/>
                    </a:lnTo>
                    <a:cubicBezTo>
                      <a:pt x="2392" y="9280"/>
                      <a:pt x="2387" y="9252"/>
                      <a:pt x="2402" y="9221"/>
                    </a:cubicBezTo>
                    <a:cubicBezTo>
                      <a:pt x="2449" y="9163"/>
                      <a:pt x="2537" y="9055"/>
                      <a:pt x="2508" y="8899"/>
                    </a:cubicBezTo>
                    <a:cubicBezTo>
                      <a:pt x="2496" y="8835"/>
                      <a:pt x="2463" y="8775"/>
                      <a:pt x="2417" y="8728"/>
                    </a:cubicBezTo>
                    <a:cubicBezTo>
                      <a:pt x="2671" y="8845"/>
                      <a:pt x="3147" y="9017"/>
                      <a:pt x="3774" y="9026"/>
                    </a:cubicBezTo>
                    <a:lnTo>
                      <a:pt x="3921" y="9026"/>
                    </a:lnTo>
                    <a:cubicBezTo>
                      <a:pt x="4181" y="9023"/>
                      <a:pt x="4413" y="8990"/>
                      <a:pt x="4616" y="8946"/>
                    </a:cubicBezTo>
                    <a:cubicBezTo>
                      <a:pt x="4653" y="8938"/>
                      <a:pt x="4688" y="8930"/>
                      <a:pt x="4723" y="8921"/>
                    </a:cubicBezTo>
                    <a:cubicBezTo>
                      <a:pt x="4791" y="8904"/>
                      <a:pt x="4854" y="8886"/>
                      <a:pt x="4912" y="8868"/>
                    </a:cubicBezTo>
                    <a:cubicBezTo>
                      <a:pt x="4954" y="8854"/>
                      <a:pt x="4995" y="8841"/>
                      <a:pt x="5034" y="8827"/>
                    </a:cubicBezTo>
                    <a:cubicBezTo>
                      <a:pt x="5127" y="8793"/>
                      <a:pt x="5207" y="8760"/>
                      <a:pt x="5271" y="8730"/>
                    </a:cubicBezTo>
                    <a:cubicBezTo>
                      <a:pt x="5226" y="8777"/>
                      <a:pt x="5195" y="8836"/>
                      <a:pt x="5183" y="8899"/>
                    </a:cubicBezTo>
                    <a:cubicBezTo>
                      <a:pt x="5154" y="9054"/>
                      <a:pt x="5240" y="9160"/>
                      <a:pt x="5295" y="9232"/>
                    </a:cubicBezTo>
                    <a:cubicBezTo>
                      <a:pt x="5304" y="9252"/>
                      <a:pt x="5300" y="9278"/>
                      <a:pt x="5306" y="9278"/>
                    </a:cubicBezTo>
                    <a:lnTo>
                      <a:pt x="5306" y="9278"/>
                    </a:lnTo>
                    <a:lnTo>
                      <a:pt x="5287" y="9289"/>
                    </a:lnTo>
                    <a:close/>
                    <a:moveTo>
                      <a:pt x="6100" y="6039"/>
                    </a:moveTo>
                    <a:cubicBezTo>
                      <a:pt x="5960" y="6177"/>
                      <a:pt x="5856" y="6414"/>
                      <a:pt x="5848" y="6616"/>
                    </a:cubicBezTo>
                    <a:cubicBezTo>
                      <a:pt x="5827" y="7146"/>
                      <a:pt x="5632" y="7963"/>
                      <a:pt x="4690" y="8260"/>
                    </a:cubicBezTo>
                    <a:cubicBezTo>
                      <a:pt x="4679" y="8263"/>
                      <a:pt x="4668" y="8267"/>
                      <a:pt x="4657" y="8270"/>
                    </a:cubicBezTo>
                    <a:cubicBezTo>
                      <a:pt x="4439" y="8335"/>
                      <a:pt x="4182" y="8372"/>
                      <a:pt x="3879" y="8372"/>
                    </a:cubicBezTo>
                    <a:lnTo>
                      <a:pt x="3849" y="8372"/>
                    </a:lnTo>
                    <a:cubicBezTo>
                      <a:pt x="2166" y="8358"/>
                      <a:pt x="1873" y="7267"/>
                      <a:pt x="1848" y="6617"/>
                    </a:cubicBezTo>
                    <a:cubicBezTo>
                      <a:pt x="1840" y="6411"/>
                      <a:pt x="1739" y="6179"/>
                      <a:pt x="1596" y="6039"/>
                    </a:cubicBezTo>
                    <a:cubicBezTo>
                      <a:pt x="988" y="5441"/>
                      <a:pt x="653" y="4647"/>
                      <a:pt x="653" y="3803"/>
                    </a:cubicBezTo>
                    <a:cubicBezTo>
                      <a:pt x="653" y="2062"/>
                      <a:pt x="2085" y="645"/>
                      <a:pt x="3846" y="645"/>
                    </a:cubicBezTo>
                    <a:cubicBezTo>
                      <a:pt x="5607" y="645"/>
                      <a:pt x="7040" y="2061"/>
                      <a:pt x="7040" y="3803"/>
                    </a:cubicBezTo>
                    <a:cubicBezTo>
                      <a:pt x="7039" y="4645"/>
                      <a:pt x="6705" y="5439"/>
                      <a:pt x="6100" y="6039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2" name="Freeform 7"/>
              <p:cNvSpPr>
                <a:spLocks/>
              </p:cNvSpPr>
              <p:nvPr/>
            </p:nvSpPr>
            <p:spPr bwMode="auto">
              <a:xfrm>
                <a:off x="4237235" y="2364449"/>
                <a:ext cx="739777" cy="741363"/>
              </a:xfrm>
              <a:custGeom>
                <a:avLst/>
                <a:gdLst>
                  <a:gd name="T0" fmla="*/ 3018 w 3202"/>
                  <a:gd name="T1" fmla="*/ 32 h 3213"/>
                  <a:gd name="T2" fmla="*/ 182 w 3202"/>
                  <a:gd name="T3" fmla="*/ 32 h 3213"/>
                  <a:gd name="T4" fmla="*/ 60 w 3202"/>
                  <a:gd name="T5" fmla="*/ 22 h 3213"/>
                  <a:gd name="T6" fmla="*/ 6 w 3202"/>
                  <a:gd name="T7" fmla="*/ 131 h 3213"/>
                  <a:gd name="T8" fmla="*/ 450 w 3202"/>
                  <a:gd name="T9" fmla="*/ 3112 h 3213"/>
                  <a:gd name="T10" fmla="*/ 573 w 3202"/>
                  <a:gd name="T11" fmla="*/ 3203 h 3213"/>
                  <a:gd name="T12" fmla="*/ 665 w 3202"/>
                  <a:gd name="T13" fmla="*/ 3081 h 3213"/>
                  <a:gd name="T14" fmla="*/ 257 w 3202"/>
                  <a:gd name="T15" fmla="*/ 341 h 3213"/>
                  <a:gd name="T16" fmla="*/ 2928 w 3202"/>
                  <a:gd name="T17" fmla="*/ 364 h 3213"/>
                  <a:gd name="T18" fmla="*/ 2411 w 3202"/>
                  <a:gd name="T19" fmla="*/ 3076 h 3213"/>
                  <a:gd name="T20" fmla="*/ 2497 w 3202"/>
                  <a:gd name="T21" fmla="*/ 3202 h 3213"/>
                  <a:gd name="T22" fmla="*/ 2518 w 3202"/>
                  <a:gd name="T23" fmla="*/ 3204 h 3213"/>
                  <a:gd name="T24" fmla="*/ 2624 w 3202"/>
                  <a:gd name="T25" fmla="*/ 3116 h 3213"/>
                  <a:gd name="T26" fmla="*/ 3193 w 3202"/>
                  <a:gd name="T27" fmla="*/ 135 h 3213"/>
                  <a:gd name="T28" fmla="*/ 3142 w 3202"/>
                  <a:gd name="T29" fmla="*/ 22 h 3213"/>
                  <a:gd name="T30" fmla="*/ 3018 w 3202"/>
                  <a:gd name="T31" fmla="*/ 32 h 3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202" h="3213">
                    <a:moveTo>
                      <a:pt x="3018" y="32"/>
                    </a:moveTo>
                    <a:cubicBezTo>
                      <a:pt x="1620" y="1163"/>
                      <a:pt x="240" y="78"/>
                      <a:pt x="182" y="32"/>
                    </a:cubicBezTo>
                    <a:cubicBezTo>
                      <a:pt x="147" y="4"/>
                      <a:pt x="99" y="0"/>
                      <a:pt x="60" y="22"/>
                    </a:cubicBezTo>
                    <a:cubicBezTo>
                      <a:pt x="21" y="44"/>
                      <a:pt x="0" y="87"/>
                      <a:pt x="6" y="131"/>
                    </a:cubicBezTo>
                    <a:lnTo>
                      <a:pt x="450" y="3112"/>
                    </a:lnTo>
                    <a:cubicBezTo>
                      <a:pt x="459" y="3171"/>
                      <a:pt x="513" y="3213"/>
                      <a:pt x="573" y="3203"/>
                    </a:cubicBezTo>
                    <a:cubicBezTo>
                      <a:pt x="632" y="3195"/>
                      <a:pt x="674" y="3140"/>
                      <a:pt x="665" y="3081"/>
                    </a:cubicBezTo>
                    <a:lnTo>
                      <a:pt x="257" y="341"/>
                    </a:lnTo>
                    <a:cubicBezTo>
                      <a:pt x="706" y="611"/>
                      <a:pt x="1802" y="1104"/>
                      <a:pt x="2928" y="364"/>
                    </a:cubicBezTo>
                    <a:lnTo>
                      <a:pt x="2411" y="3076"/>
                    </a:lnTo>
                    <a:cubicBezTo>
                      <a:pt x="2399" y="3135"/>
                      <a:pt x="2438" y="3191"/>
                      <a:pt x="2497" y="3202"/>
                    </a:cubicBezTo>
                    <a:cubicBezTo>
                      <a:pt x="2504" y="3203"/>
                      <a:pt x="2511" y="3204"/>
                      <a:pt x="2518" y="3204"/>
                    </a:cubicBezTo>
                    <a:cubicBezTo>
                      <a:pt x="2569" y="3204"/>
                      <a:pt x="2614" y="3168"/>
                      <a:pt x="2624" y="3116"/>
                    </a:cubicBezTo>
                    <a:lnTo>
                      <a:pt x="3193" y="135"/>
                    </a:lnTo>
                    <a:cubicBezTo>
                      <a:pt x="3202" y="90"/>
                      <a:pt x="3181" y="45"/>
                      <a:pt x="3142" y="22"/>
                    </a:cubicBezTo>
                    <a:cubicBezTo>
                      <a:pt x="3103" y="0"/>
                      <a:pt x="3053" y="3"/>
                      <a:pt x="3018" y="32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93" name="Freeform 11"/>
            <p:cNvSpPr>
              <a:spLocks noEditPoints="1"/>
            </p:cNvSpPr>
            <p:nvPr/>
          </p:nvSpPr>
          <p:spPr bwMode="auto">
            <a:xfrm>
              <a:off x="3334181" y="2646987"/>
              <a:ext cx="436139" cy="403701"/>
            </a:xfrm>
            <a:custGeom>
              <a:avLst/>
              <a:gdLst>
                <a:gd name="T0" fmla="*/ 12564 w 13388"/>
                <a:gd name="T1" fmla="*/ 3345 h 12247"/>
                <a:gd name="T2" fmla="*/ 11737 w 13388"/>
                <a:gd name="T3" fmla="*/ 2550 h 12247"/>
                <a:gd name="T4" fmla="*/ 7384 w 13388"/>
                <a:gd name="T5" fmla="*/ 7080 h 12247"/>
                <a:gd name="T6" fmla="*/ 6970 w 13388"/>
                <a:gd name="T7" fmla="*/ 7257 h 12247"/>
                <a:gd name="T8" fmla="*/ 6969 w 13388"/>
                <a:gd name="T9" fmla="*/ 7257 h 12247"/>
                <a:gd name="T10" fmla="*/ 6555 w 13388"/>
                <a:gd name="T11" fmla="*/ 7081 h 12247"/>
                <a:gd name="T12" fmla="*/ 4286 w 13388"/>
                <a:gd name="T13" fmla="*/ 4731 h 12247"/>
                <a:gd name="T14" fmla="*/ 1053 w 13388"/>
                <a:gd name="T15" fmla="*/ 8133 h 12247"/>
                <a:gd name="T16" fmla="*/ 636 w 13388"/>
                <a:gd name="T17" fmla="*/ 8313 h 12247"/>
                <a:gd name="T18" fmla="*/ 239 w 13388"/>
                <a:gd name="T19" fmla="*/ 8154 h 12247"/>
                <a:gd name="T20" fmla="*/ 219 w 13388"/>
                <a:gd name="T21" fmla="*/ 7341 h 12247"/>
                <a:gd name="T22" fmla="*/ 3865 w 13388"/>
                <a:gd name="T23" fmla="*/ 3502 h 12247"/>
                <a:gd name="T24" fmla="*/ 4280 w 13388"/>
                <a:gd name="T25" fmla="*/ 3323 h 12247"/>
                <a:gd name="T26" fmla="*/ 4282 w 13388"/>
                <a:gd name="T27" fmla="*/ 3323 h 12247"/>
                <a:gd name="T28" fmla="*/ 4697 w 13388"/>
                <a:gd name="T29" fmla="*/ 3499 h 12247"/>
                <a:gd name="T30" fmla="*/ 6968 w 13388"/>
                <a:gd name="T31" fmla="*/ 5852 h 12247"/>
                <a:gd name="T32" fmla="*/ 10907 w 13388"/>
                <a:gd name="T33" fmla="*/ 1752 h 12247"/>
                <a:gd name="T34" fmla="*/ 10080 w 13388"/>
                <a:gd name="T35" fmla="*/ 958 h 12247"/>
                <a:gd name="T36" fmla="*/ 13388 w 13388"/>
                <a:gd name="T37" fmla="*/ 0 h 12247"/>
                <a:gd name="T38" fmla="*/ 12564 w 13388"/>
                <a:gd name="T39" fmla="*/ 3345 h 12247"/>
                <a:gd name="T40" fmla="*/ 636 w 13388"/>
                <a:gd name="T41" fmla="*/ 9080 h 12247"/>
                <a:gd name="T42" fmla="*/ 252 w 13388"/>
                <a:gd name="T43" fmla="*/ 9025 h 12247"/>
                <a:gd name="T44" fmla="*/ 252 w 13388"/>
                <a:gd name="T45" fmla="*/ 12247 h 12247"/>
                <a:gd name="T46" fmla="*/ 1979 w 13388"/>
                <a:gd name="T47" fmla="*/ 12247 h 12247"/>
                <a:gd name="T48" fmla="*/ 1979 w 13388"/>
                <a:gd name="T49" fmla="*/ 8272 h 12247"/>
                <a:gd name="T50" fmla="*/ 1609 w 13388"/>
                <a:gd name="T51" fmla="*/ 8662 h 12247"/>
                <a:gd name="T52" fmla="*/ 636 w 13388"/>
                <a:gd name="T53" fmla="*/ 9080 h 12247"/>
                <a:gd name="T54" fmla="*/ 2363 w 13388"/>
                <a:gd name="T55" fmla="*/ 12247 h 12247"/>
                <a:gd name="T56" fmla="*/ 4090 w 13388"/>
                <a:gd name="T57" fmla="*/ 12247 h 12247"/>
                <a:gd name="T58" fmla="*/ 4090 w 13388"/>
                <a:gd name="T59" fmla="*/ 6050 h 12247"/>
                <a:gd name="T60" fmla="*/ 2363 w 13388"/>
                <a:gd name="T61" fmla="*/ 7867 h 12247"/>
                <a:gd name="T62" fmla="*/ 2363 w 13388"/>
                <a:gd name="T63" fmla="*/ 12247 h 12247"/>
                <a:gd name="T64" fmla="*/ 6004 w 13388"/>
                <a:gd name="T65" fmla="*/ 7614 h 12247"/>
                <a:gd name="T66" fmla="*/ 4474 w 13388"/>
                <a:gd name="T67" fmla="*/ 6031 h 12247"/>
                <a:gd name="T68" fmla="*/ 4474 w 13388"/>
                <a:gd name="T69" fmla="*/ 12247 h 12247"/>
                <a:gd name="T70" fmla="*/ 6201 w 13388"/>
                <a:gd name="T71" fmla="*/ 12247 h 12247"/>
                <a:gd name="T72" fmla="*/ 6201 w 13388"/>
                <a:gd name="T73" fmla="*/ 7783 h 12247"/>
                <a:gd name="T74" fmla="*/ 6004 w 13388"/>
                <a:gd name="T75" fmla="*/ 7614 h 12247"/>
                <a:gd name="T76" fmla="*/ 6971 w 13388"/>
                <a:gd name="T77" fmla="*/ 8025 h 12247"/>
                <a:gd name="T78" fmla="*/ 6585 w 13388"/>
                <a:gd name="T79" fmla="*/ 7967 h 12247"/>
                <a:gd name="T80" fmla="*/ 6585 w 13388"/>
                <a:gd name="T81" fmla="*/ 12247 h 12247"/>
                <a:gd name="T82" fmla="*/ 8312 w 13388"/>
                <a:gd name="T83" fmla="*/ 12247 h 12247"/>
                <a:gd name="T84" fmla="*/ 8312 w 13388"/>
                <a:gd name="T85" fmla="*/ 7223 h 12247"/>
                <a:gd name="T86" fmla="*/ 7938 w 13388"/>
                <a:gd name="T87" fmla="*/ 7612 h 12247"/>
                <a:gd name="T88" fmla="*/ 6971 w 13388"/>
                <a:gd name="T89" fmla="*/ 8025 h 12247"/>
                <a:gd name="T90" fmla="*/ 8696 w 13388"/>
                <a:gd name="T91" fmla="*/ 6823 h 12247"/>
                <a:gd name="T92" fmla="*/ 8696 w 13388"/>
                <a:gd name="T93" fmla="*/ 12247 h 12247"/>
                <a:gd name="T94" fmla="*/ 10423 w 13388"/>
                <a:gd name="T95" fmla="*/ 12247 h 12247"/>
                <a:gd name="T96" fmla="*/ 10423 w 13388"/>
                <a:gd name="T97" fmla="*/ 5025 h 12247"/>
                <a:gd name="T98" fmla="*/ 8696 w 13388"/>
                <a:gd name="T99" fmla="*/ 6823 h 12247"/>
                <a:gd name="T100" fmla="*/ 11759 w 13388"/>
                <a:gd name="T101" fmla="*/ 3636 h 12247"/>
                <a:gd name="T102" fmla="*/ 10807 w 13388"/>
                <a:gd name="T103" fmla="*/ 4626 h 12247"/>
                <a:gd name="T104" fmla="*/ 10807 w 13388"/>
                <a:gd name="T105" fmla="*/ 12247 h 12247"/>
                <a:gd name="T106" fmla="*/ 12534 w 13388"/>
                <a:gd name="T107" fmla="*/ 12247 h 12247"/>
                <a:gd name="T108" fmla="*/ 12534 w 13388"/>
                <a:gd name="T109" fmla="*/ 4380 h 12247"/>
                <a:gd name="T110" fmla="*/ 11759 w 13388"/>
                <a:gd name="T111" fmla="*/ 3636 h 12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388" h="12247">
                  <a:moveTo>
                    <a:pt x="12564" y="3345"/>
                  </a:moveTo>
                  <a:lnTo>
                    <a:pt x="11737" y="2550"/>
                  </a:lnTo>
                  <a:lnTo>
                    <a:pt x="7384" y="7080"/>
                  </a:lnTo>
                  <a:cubicBezTo>
                    <a:pt x="7276" y="7193"/>
                    <a:pt x="7126" y="7257"/>
                    <a:pt x="6970" y="7257"/>
                  </a:cubicBezTo>
                  <a:lnTo>
                    <a:pt x="6969" y="7257"/>
                  </a:lnTo>
                  <a:cubicBezTo>
                    <a:pt x="6813" y="7257"/>
                    <a:pt x="6663" y="7194"/>
                    <a:pt x="6555" y="7081"/>
                  </a:cubicBezTo>
                  <a:lnTo>
                    <a:pt x="4286" y="4731"/>
                  </a:lnTo>
                  <a:lnTo>
                    <a:pt x="1053" y="8133"/>
                  </a:lnTo>
                  <a:cubicBezTo>
                    <a:pt x="940" y="8253"/>
                    <a:pt x="788" y="8313"/>
                    <a:pt x="636" y="8313"/>
                  </a:cubicBezTo>
                  <a:cubicBezTo>
                    <a:pt x="494" y="8313"/>
                    <a:pt x="351" y="8260"/>
                    <a:pt x="239" y="8154"/>
                  </a:cubicBezTo>
                  <a:cubicBezTo>
                    <a:pt x="9" y="7935"/>
                    <a:pt x="0" y="7571"/>
                    <a:pt x="219" y="7341"/>
                  </a:cubicBezTo>
                  <a:lnTo>
                    <a:pt x="3865" y="3502"/>
                  </a:lnTo>
                  <a:cubicBezTo>
                    <a:pt x="3973" y="3388"/>
                    <a:pt x="4123" y="3324"/>
                    <a:pt x="4280" y="3323"/>
                  </a:cubicBezTo>
                  <a:lnTo>
                    <a:pt x="4282" y="3323"/>
                  </a:lnTo>
                  <a:cubicBezTo>
                    <a:pt x="4439" y="3323"/>
                    <a:pt x="4588" y="3387"/>
                    <a:pt x="4697" y="3499"/>
                  </a:cubicBezTo>
                  <a:lnTo>
                    <a:pt x="6968" y="5852"/>
                  </a:lnTo>
                  <a:lnTo>
                    <a:pt x="10907" y="1752"/>
                  </a:lnTo>
                  <a:lnTo>
                    <a:pt x="10080" y="958"/>
                  </a:lnTo>
                  <a:lnTo>
                    <a:pt x="13388" y="0"/>
                  </a:lnTo>
                  <a:lnTo>
                    <a:pt x="12564" y="3345"/>
                  </a:lnTo>
                  <a:close/>
                  <a:moveTo>
                    <a:pt x="636" y="9080"/>
                  </a:moveTo>
                  <a:cubicBezTo>
                    <a:pt x="503" y="9080"/>
                    <a:pt x="375" y="9061"/>
                    <a:pt x="252" y="9025"/>
                  </a:cubicBezTo>
                  <a:lnTo>
                    <a:pt x="252" y="12247"/>
                  </a:lnTo>
                  <a:lnTo>
                    <a:pt x="1979" y="12247"/>
                  </a:lnTo>
                  <a:lnTo>
                    <a:pt x="1979" y="8272"/>
                  </a:lnTo>
                  <a:lnTo>
                    <a:pt x="1609" y="8662"/>
                  </a:lnTo>
                  <a:cubicBezTo>
                    <a:pt x="1357" y="8929"/>
                    <a:pt x="1002" y="9080"/>
                    <a:pt x="636" y="9080"/>
                  </a:cubicBezTo>
                  <a:close/>
                  <a:moveTo>
                    <a:pt x="2363" y="12247"/>
                  </a:moveTo>
                  <a:lnTo>
                    <a:pt x="4090" y="12247"/>
                  </a:lnTo>
                  <a:lnTo>
                    <a:pt x="4090" y="6050"/>
                  </a:lnTo>
                  <a:lnTo>
                    <a:pt x="2363" y="7867"/>
                  </a:lnTo>
                  <a:lnTo>
                    <a:pt x="2363" y="12247"/>
                  </a:lnTo>
                  <a:close/>
                  <a:moveTo>
                    <a:pt x="6004" y="7614"/>
                  </a:moveTo>
                  <a:lnTo>
                    <a:pt x="4474" y="6031"/>
                  </a:lnTo>
                  <a:lnTo>
                    <a:pt x="4474" y="12247"/>
                  </a:lnTo>
                  <a:lnTo>
                    <a:pt x="6201" y="12247"/>
                  </a:lnTo>
                  <a:lnTo>
                    <a:pt x="6201" y="7783"/>
                  </a:lnTo>
                  <a:cubicBezTo>
                    <a:pt x="6130" y="7733"/>
                    <a:pt x="6065" y="7678"/>
                    <a:pt x="6004" y="7614"/>
                  </a:cubicBezTo>
                  <a:close/>
                  <a:moveTo>
                    <a:pt x="6971" y="8025"/>
                  </a:moveTo>
                  <a:cubicBezTo>
                    <a:pt x="6838" y="8025"/>
                    <a:pt x="6710" y="8006"/>
                    <a:pt x="6585" y="7967"/>
                  </a:cubicBezTo>
                  <a:lnTo>
                    <a:pt x="6585" y="12247"/>
                  </a:lnTo>
                  <a:lnTo>
                    <a:pt x="8312" y="12247"/>
                  </a:lnTo>
                  <a:lnTo>
                    <a:pt x="8312" y="7223"/>
                  </a:lnTo>
                  <a:lnTo>
                    <a:pt x="7938" y="7612"/>
                  </a:lnTo>
                  <a:cubicBezTo>
                    <a:pt x="7687" y="7873"/>
                    <a:pt x="7334" y="8025"/>
                    <a:pt x="6971" y="8025"/>
                  </a:cubicBezTo>
                  <a:close/>
                  <a:moveTo>
                    <a:pt x="8696" y="6823"/>
                  </a:moveTo>
                  <a:lnTo>
                    <a:pt x="8696" y="12247"/>
                  </a:lnTo>
                  <a:lnTo>
                    <a:pt x="10423" y="12247"/>
                  </a:lnTo>
                  <a:lnTo>
                    <a:pt x="10423" y="5025"/>
                  </a:lnTo>
                  <a:lnTo>
                    <a:pt x="8696" y="6823"/>
                  </a:lnTo>
                  <a:close/>
                  <a:moveTo>
                    <a:pt x="11759" y="3636"/>
                  </a:moveTo>
                  <a:lnTo>
                    <a:pt x="10807" y="4626"/>
                  </a:lnTo>
                  <a:lnTo>
                    <a:pt x="10807" y="12247"/>
                  </a:lnTo>
                  <a:lnTo>
                    <a:pt x="12534" y="12247"/>
                  </a:lnTo>
                  <a:lnTo>
                    <a:pt x="12534" y="4380"/>
                  </a:lnTo>
                  <a:lnTo>
                    <a:pt x="11759" y="3636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8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3691649" y="3708114"/>
              <a:ext cx="402480" cy="408299"/>
              <a:chOff x="2908706" y="405389"/>
              <a:chExt cx="2308225" cy="2311400"/>
            </a:xfrm>
            <a:solidFill>
              <a:schemeClr val="bg1"/>
            </a:solidFill>
          </p:grpSpPr>
          <p:sp>
            <p:nvSpPr>
              <p:cNvPr id="96" name="Freeform 5"/>
              <p:cNvSpPr>
                <a:spLocks/>
              </p:cNvSpPr>
              <p:nvPr/>
            </p:nvSpPr>
            <p:spPr bwMode="auto">
              <a:xfrm>
                <a:off x="3070626" y="1878595"/>
                <a:ext cx="684214" cy="674688"/>
              </a:xfrm>
              <a:custGeom>
                <a:avLst/>
                <a:gdLst>
                  <a:gd name="T0" fmla="*/ 1789 w 2966"/>
                  <a:gd name="T1" fmla="*/ 143 h 2924"/>
                  <a:gd name="T2" fmla="*/ 1560 w 2966"/>
                  <a:gd name="T3" fmla="*/ 104 h 2924"/>
                  <a:gd name="T4" fmla="*/ 387 w 2966"/>
                  <a:gd name="T5" fmla="*/ 2729 h 2924"/>
                  <a:gd name="T6" fmla="*/ 2861 w 2966"/>
                  <a:gd name="T7" fmla="*/ 1405 h 2924"/>
                  <a:gd name="T8" fmla="*/ 2819 w 2966"/>
                  <a:gd name="T9" fmla="*/ 1173 h 2924"/>
                  <a:gd name="T10" fmla="*/ 1789 w 2966"/>
                  <a:gd name="T11" fmla="*/ 143 h 29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66" h="2924">
                    <a:moveTo>
                      <a:pt x="1789" y="143"/>
                    </a:moveTo>
                    <a:cubicBezTo>
                      <a:pt x="1646" y="0"/>
                      <a:pt x="1592" y="72"/>
                      <a:pt x="1560" y="104"/>
                    </a:cubicBezTo>
                    <a:cubicBezTo>
                      <a:pt x="733" y="930"/>
                      <a:pt x="0" y="2924"/>
                      <a:pt x="387" y="2729"/>
                    </a:cubicBezTo>
                    <a:cubicBezTo>
                      <a:pt x="1799" y="2020"/>
                      <a:pt x="2035" y="2232"/>
                      <a:pt x="2861" y="1405"/>
                    </a:cubicBezTo>
                    <a:cubicBezTo>
                      <a:pt x="2893" y="1373"/>
                      <a:pt x="2966" y="1321"/>
                      <a:pt x="2819" y="1173"/>
                    </a:cubicBezTo>
                    <a:lnTo>
                      <a:pt x="1789" y="14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7" name="Freeform 6"/>
              <p:cNvSpPr>
                <a:spLocks noEditPoints="1"/>
              </p:cNvSpPr>
              <p:nvPr/>
            </p:nvSpPr>
            <p:spPr bwMode="auto">
              <a:xfrm>
                <a:off x="2908706" y="405389"/>
                <a:ext cx="2308225" cy="2311400"/>
              </a:xfrm>
              <a:custGeom>
                <a:avLst/>
                <a:gdLst>
                  <a:gd name="T0" fmla="*/ 6943 w 10000"/>
                  <a:gd name="T1" fmla="*/ 6518 h 10016"/>
                  <a:gd name="T2" fmla="*/ 7017 w 10000"/>
                  <a:gd name="T3" fmla="*/ 6306 h 10016"/>
                  <a:gd name="T4" fmla="*/ 9141 w 10000"/>
                  <a:gd name="T5" fmla="*/ 854 h 10016"/>
                  <a:gd name="T6" fmla="*/ 3775 w 10000"/>
                  <a:gd name="T7" fmla="*/ 3003 h 10016"/>
                  <a:gd name="T8" fmla="*/ 3522 w 10000"/>
                  <a:gd name="T9" fmla="*/ 3079 h 10016"/>
                  <a:gd name="T10" fmla="*/ 2909 w 10000"/>
                  <a:gd name="T11" fmla="*/ 2933 h 10016"/>
                  <a:gd name="T12" fmla="*/ 2374 w 10000"/>
                  <a:gd name="T13" fmla="*/ 3084 h 10016"/>
                  <a:gd name="T14" fmla="*/ 124 w 10000"/>
                  <a:gd name="T15" fmla="*/ 5334 h 10016"/>
                  <a:gd name="T16" fmla="*/ 213 w 10000"/>
                  <a:gd name="T17" fmla="*/ 5609 h 10016"/>
                  <a:gd name="T18" fmla="*/ 1841 w 10000"/>
                  <a:gd name="T19" fmla="*/ 5865 h 10016"/>
                  <a:gd name="T20" fmla="*/ 2380 w 10000"/>
                  <a:gd name="T21" fmla="*/ 5689 h 10016"/>
                  <a:gd name="T22" fmla="*/ 2549 w 10000"/>
                  <a:gd name="T23" fmla="*/ 5689 h 10016"/>
                  <a:gd name="T24" fmla="*/ 4323 w 10000"/>
                  <a:gd name="T25" fmla="*/ 7463 h 10016"/>
                  <a:gd name="T26" fmla="*/ 4327 w 10000"/>
                  <a:gd name="T27" fmla="*/ 7635 h 10016"/>
                  <a:gd name="T28" fmla="*/ 4151 w 10000"/>
                  <a:gd name="T29" fmla="*/ 8175 h 10016"/>
                  <a:gd name="T30" fmla="*/ 4407 w 10000"/>
                  <a:gd name="T31" fmla="*/ 9803 h 10016"/>
                  <a:gd name="T32" fmla="*/ 4681 w 10000"/>
                  <a:gd name="T33" fmla="*/ 9892 h 10016"/>
                  <a:gd name="T34" fmla="*/ 6932 w 10000"/>
                  <a:gd name="T35" fmla="*/ 7641 h 10016"/>
                  <a:gd name="T36" fmla="*/ 7083 w 10000"/>
                  <a:gd name="T37" fmla="*/ 7107 h 10016"/>
                  <a:gd name="T38" fmla="*/ 6943 w 10000"/>
                  <a:gd name="T39" fmla="*/ 6518 h 10016"/>
                  <a:gd name="T40" fmla="*/ 6439 w 10000"/>
                  <a:gd name="T41" fmla="*/ 3611 h 10016"/>
                  <a:gd name="T42" fmla="*/ 6439 w 10000"/>
                  <a:gd name="T43" fmla="*/ 2230 h 10016"/>
                  <a:gd name="T44" fmla="*/ 7820 w 10000"/>
                  <a:gd name="T45" fmla="*/ 2230 h 10016"/>
                  <a:gd name="T46" fmla="*/ 7820 w 10000"/>
                  <a:gd name="T47" fmla="*/ 3611 h 10016"/>
                  <a:gd name="T48" fmla="*/ 6439 w 10000"/>
                  <a:gd name="T49" fmla="*/ 3611 h 10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000" h="10016">
                    <a:moveTo>
                      <a:pt x="6943" y="6518"/>
                    </a:moveTo>
                    <a:cubicBezTo>
                      <a:pt x="6906" y="6399"/>
                      <a:pt x="6984" y="6342"/>
                      <a:pt x="7017" y="6306"/>
                    </a:cubicBezTo>
                    <a:cubicBezTo>
                      <a:pt x="8841" y="4337"/>
                      <a:pt x="10000" y="1713"/>
                      <a:pt x="9141" y="854"/>
                    </a:cubicBezTo>
                    <a:cubicBezTo>
                      <a:pt x="8287" y="0"/>
                      <a:pt x="5744" y="1193"/>
                      <a:pt x="3775" y="3003"/>
                    </a:cubicBezTo>
                    <a:cubicBezTo>
                      <a:pt x="3737" y="3039"/>
                      <a:pt x="3660" y="3107"/>
                      <a:pt x="3522" y="3079"/>
                    </a:cubicBezTo>
                    <a:lnTo>
                      <a:pt x="2909" y="2933"/>
                    </a:lnTo>
                    <a:cubicBezTo>
                      <a:pt x="2739" y="2892"/>
                      <a:pt x="2498" y="2960"/>
                      <a:pt x="2374" y="3084"/>
                    </a:cubicBezTo>
                    <a:lnTo>
                      <a:pt x="124" y="5334"/>
                    </a:lnTo>
                    <a:cubicBezTo>
                      <a:pt x="0" y="5458"/>
                      <a:pt x="40" y="5582"/>
                      <a:pt x="213" y="5609"/>
                    </a:cubicBezTo>
                    <a:lnTo>
                      <a:pt x="1841" y="5865"/>
                    </a:lnTo>
                    <a:cubicBezTo>
                      <a:pt x="2014" y="5892"/>
                      <a:pt x="2257" y="5813"/>
                      <a:pt x="2380" y="5689"/>
                    </a:cubicBezTo>
                    <a:cubicBezTo>
                      <a:pt x="2380" y="5689"/>
                      <a:pt x="2464" y="5605"/>
                      <a:pt x="2549" y="5689"/>
                    </a:cubicBezTo>
                    <a:cubicBezTo>
                      <a:pt x="3014" y="6155"/>
                      <a:pt x="3879" y="7020"/>
                      <a:pt x="4323" y="7463"/>
                    </a:cubicBezTo>
                    <a:cubicBezTo>
                      <a:pt x="4411" y="7552"/>
                      <a:pt x="4327" y="7635"/>
                      <a:pt x="4327" y="7635"/>
                    </a:cubicBezTo>
                    <a:cubicBezTo>
                      <a:pt x="4203" y="7759"/>
                      <a:pt x="4124" y="8002"/>
                      <a:pt x="4151" y="8175"/>
                    </a:cubicBezTo>
                    <a:lnTo>
                      <a:pt x="4407" y="9803"/>
                    </a:lnTo>
                    <a:cubicBezTo>
                      <a:pt x="4434" y="9976"/>
                      <a:pt x="4558" y="10016"/>
                      <a:pt x="4681" y="9892"/>
                    </a:cubicBezTo>
                    <a:lnTo>
                      <a:pt x="6932" y="7641"/>
                    </a:lnTo>
                    <a:cubicBezTo>
                      <a:pt x="7056" y="7518"/>
                      <a:pt x="7124" y="7277"/>
                      <a:pt x="7083" y="7107"/>
                    </a:cubicBezTo>
                    <a:lnTo>
                      <a:pt x="6943" y="6518"/>
                    </a:lnTo>
                    <a:close/>
                    <a:moveTo>
                      <a:pt x="6439" y="3611"/>
                    </a:moveTo>
                    <a:cubicBezTo>
                      <a:pt x="6058" y="3229"/>
                      <a:pt x="6058" y="2611"/>
                      <a:pt x="6439" y="2230"/>
                    </a:cubicBezTo>
                    <a:cubicBezTo>
                      <a:pt x="6820" y="1849"/>
                      <a:pt x="7438" y="1849"/>
                      <a:pt x="7820" y="2230"/>
                    </a:cubicBezTo>
                    <a:cubicBezTo>
                      <a:pt x="8201" y="2611"/>
                      <a:pt x="8201" y="3229"/>
                      <a:pt x="7820" y="3611"/>
                    </a:cubicBezTo>
                    <a:cubicBezTo>
                      <a:pt x="7438" y="3992"/>
                      <a:pt x="6820" y="3992"/>
                      <a:pt x="6439" y="3611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98" name="Freeform 22"/>
            <p:cNvSpPr>
              <a:spLocks noEditPoints="1"/>
            </p:cNvSpPr>
            <p:nvPr/>
          </p:nvSpPr>
          <p:spPr bwMode="auto">
            <a:xfrm>
              <a:off x="4908354" y="3725909"/>
              <a:ext cx="372344" cy="274559"/>
            </a:xfrm>
            <a:custGeom>
              <a:avLst/>
              <a:gdLst>
                <a:gd name="T0" fmla="*/ 13988 w 13988"/>
                <a:gd name="T1" fmla="*/ 5585 h 10362"/>
                <a:gd name="T2" fmla="*/ 11700 w 13988"/>
                <a:gd name="T3" fmla="*/ 5591 h 10362"/>
                <a:gd name="T4" fmla="*/ 7681 w 13988"/>
                <a:gd name="T5" fmla="*/ 2602 h 10362"/>
                <a:gd name="T6" fmla="*/ 4587 w 13988"/>
                <a:gd name="T7" fmla="*/ 2887 h 10362"/>
                <a:gd name="T8" fmla="*/ 8430 w 13988"/>
                <a:gd name="T9" fmla="*/ 256 h 10362"/>
                <a:gd name="T10" fmla="*/ 11227 w 13988"/>
                <a:gd name="T11" fmla="*/ 1722 h 10362"/>
                <a:gd name="T12" fmla="*/ 13988 w 13988"/>
                <a:gd name="T13" fmla="*/ 1350 h 10362"/>
                <a:gd name="T14" fmla="*/ 4603 w 13988"/>
                <a:gd name="T15" fmla="*/ 7691 h 10362"/>
                <a:gd name="T16" fmla="*/ 3696 w 13988"/>
                <a:gd name="T17" fmla="*/ 6749 h 10362"/>
                <a:gd name="T18" fmla="*/ 2788 w 13988"/>
                <a:gd name="T19" fmla="*/ 5808 h 10362"/>
                <a:gd name="T20" fmla="*/ 1350 w 13988"/>
                <a:gd name="T21" fmla="*/ 7123 h 10362"/>
                <a:gd name="T22" fmla="*/ 2257 w 13988"/>
                <a:gd name="T23" fmla="*/ 8064 h 10362"/>
                <a:gd name="T24" fmla="*/ 3163 w 13988"/>
                <a:gd name="T25" fmla="*/ 9005 h 10362"/>
                <a:gd name="T26" fmla="*/ 4117 w 13988"/>
                <a:gd name="T27" fmla="*/ 10012 h 10362"/>
                <a:gd name="T28" fmla="*/ 5557 w 13988"/>
                <a:gd name="T29" fmla="*/ 8700 h 10362"/>
                <a:gd name="T30" fmla="*/ 11076 w 13988"/>
                <a:gd name="T31" fmla="*/ 6322 h 10362"/>
                <a:gd name="T32" fmla="*/ 7457 w 13988"/>
                <a:gd name="T33" fmla="*/ 3472 h 10362"/>
                <a:gd name="T34" fmla="*/ 5412 w 13988"/>
                <a:gd name="T35" fmla="*/ 4305 h 10362"/>
                <a:gd name="T36" fmla="*/ 4675 w 13988"/>
                <a:gd name="T37" fmla="*/ 1724 h 10362"/>
                <a:gd name="T38" fmla="*/ 5269 w 13988"/>
                <a:gd name="T39" fmla="*/ 160 h 10362"/>
                <a:gd name="T40" fmla="*/ 1394 w 13988"/>
                <a:gd name="T41" fmla="*/ 1364 h 10362"/>
                <a:gd name="T42" fmla="*/ 0 w 13988"/>
                <a:gd name="T43" fmla="*/ 5724 h 10362"/>
                <a:gd name="T44" fmla="*/ 1148 w 13988"/>
                <a:gd name="T45" fmla="*/ 5366 h 10362"/>
                <a:gd name="T46" fmla="*/ 3598 w 13988"/>
                <a:gd name="T47" fmla="*/ 5944 h 10362"/>
                <a:gd name="T48" fmla="*/ 4506 w 13988"/>
                <a:gd name="T49" fmla="*/ 6886 h 10362"/>
                <a:gd name="T50" fmla="*/ 5432 w 13988"/>
                <a:gd name="T51" fmla="*/ 7884 h 10362"/>
                <a:gd name="T52" fmla="*/ 6400 w 13988"/>
                <a:gd name="T53" fmla="*/ 9464 h 10362"/>
                <a:gd name="T54" fmla="*/ 6725 w 13988"/>
                <a:gd name="T55" fmla="*/ 9813 h 10362"/>
                <a:gd name="T56" fmla="*/ 7594 w 13988"/>
                <a:gd name="T57" fmla="*/ 8944 h 10362"/>
                <a:gd name="T58" fmla="*/ 7977 w 13988"/>
                <a:gd name="T59" fmla="*/ 9057 h 10362"/>
                <a:gd name="T60" fmla="*/ 8846 w 13988"/>
                <a:gd name="T61" fmla="*/ 8188 h 10362"/>
                <a:gd name="T62" fmla="*/ 7770 w 13988"/>
                <a:gd name="T63" fmla="*/ 7067 h 10362"/>
                <a:gd name="T64" fmla="*/ 10040 w 13988"/>
                <a:gd name="T65" fmla="*/ 8219 h 10362"/>
                <a:gd name="T66" fmla="*/ 9128 w 13988"/>
                <a:gd name="T67" fmla="*/ 6241 h 10362"/>
                <a:gd name="T68" fmla="*/ 11086 w 13988"/>
                <a:gd name="T69" fmla="*/ 7198 h 10362"/>
                <a:gd name="T70" fmla="*/ 11076 w 13988"/>
                <a:gd name="T71" fmla="*/ 6322 h 10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988" h="10362">
                  <a:moveTo>
                    <a:pt x="13988" y="1350"/>
                  </a:moveTo>
                  <a:lnTo>
                    <a:pt x="13988" y="5585"/>
                  </a:lnTo>
                  <a:cubicBezTo>
                    <a:pt x="13988" y="5585"/>
                    <a:pt x="13081" y="5763"/>
                    <a:pt x="12895" y="5787"/>
                  </a:cubicBezTo>
                  <a:cubicBezTo>
                    <a:pt x="12709" y="5810"/>
                    <a:pt x="12124" y="5999"/>
                    <a:pt x="11700" y="5591"/>
                  </a:cubicBezTo>
                  <a:cubicBezTo>
                    <a:pt x="11046" y="4965"/>
                    <a:pt x="8724" y="2655"/>
                    <a:pt x="8724" y="2655"/>
                  </a:cubicBezTo>
                  <a:cubicBezTo>
                    <a:pt x="8724" y="2655"/>
                    <a:pt x="8324" y="2263"/>
                    <a:pt x="7681" y="2602"/>
                  </a:cubicBezTo>
                  <a:cubicBezTo>
                    <a:pt x="7090" y="2913"/>
                    <a:pt x="6216" y="3369"/>
                    <a:pt x="5850" y="3547"/>
                  </a:cubicBezTo>
                  <a:cubicBezTo>
                    <a:pt x="5159" y="3914"/>
                    <a:pt x="4587" y="3331"/>
                    <a:pt x="4587" y="2887"/>
                  </a:cubicBezTo>
                  <a:cubicBezTo>
                    <a:pt x="4587" y="2542"/>
                    <a:pt x="4802" y="2308"/>
                    <a:pt x="5109" y="2136"/>
                  </a:cubicBezTo>
                  <a:cubicBezTo>
                    <a:pt x="5943" y="1631"/>
                    <a:pt x="7699" y="645"/>
                    <a:pt x="8430" y="256"/>
                  </a:cubicBezTo>
                  <a:cubicBezTo>
                    <a:pt x="8875" y="20"/>
                    <a:pt x="9195" y="0"/>
                    <a:pt x="9806" y="514"/>
                  </a:cubicBezTo>
                  <a:cubicBezTo>
                    <a:pt x="10557" y="1146"/>
                    <a:pt x="11227" y="1722"/>
                    <a:pt x="11227" y="1722"/>
                  </a:cubicBezTo>
                  <a:cubicBezTo>
                    <a:pt x="11227" y="1722"/>
                    <a:pt x="11445" y="1905"/>
                    <a:pt x="11793" y="1831"/>
                  </a:cubicBezTo>
                  <a:cubicBezTo>
                    <a:pt x="12647" y="1651"/>
                    <a:pt x="13988" y="1350"/>
                    <a:pt x="13988" y="1350"/>
                  </a:cubicBezTo>
                  <a:close/>
                  <a:moveTo>
                    <a:pt x="4744" y="8525"/>
                  </a:moveTo>
                  <a:cubicBezTo>
                    <a:pt x="4857" y="8236"/>
                    <a:pt x="4819" y="7913"/>
                    <a:pt x="4603" y="7691"/>
                  </a:cubicBezTo>
                  <a:cubicBezTo>
                    <a:pt x="4410" y="7493"/>
                    <a:pt x="4127" y="7440"/>
                    <a:pt x="3857" y="7502"/>
                  </a:cubicBezTo>
                  <a:cubicBezTo>
                    <a:pt x="3933" y="7235"/>
                    <a:pt x="3891" y="6950"/>
                    <a:pt x="3696" y="6749"/>
                  </a:cubicBezTo>
                  <a:cubicBezTo>
                    <a:pt x="3502" y="6551"/>
                    <a:pt x="3219" y="6498"/>
                    <a:pt x="2950" y="6560"/>
                  </a:cubicBezTo>
                  <a:cubicBezTo>
                    <a:pt x="3025" y="6293"/>
                    <a:pt x="2983" y="6008"/>
                    <a:pt x="2788" y="5808"/>
                  </a:cubicBezTo>
                  <a:cubicBezTo>
                    <a:pt x="2483" y="5495"/>
                    <a:pt x="1955" y="5508"/>
                    <a:pt x="1608" y="5839"/>
                  </a:cubicBezTo>
                  <a:cubicBezTo>
                    <a:pt x="1263" y="6170"/>
                    <a:pt x="1042" y="6770"/>
                    <a:pt x="1350" y="7123"/>
                  </a:cubicBezTo>
                  <a:cubicBezTo>
                    <a:pt x="1658" y="7474"/>
                    <a:pt x="2011" y="7260"/>
                    <a:pt x="2280" y="7199"/>
                  </a:cubicBezTo>
                  <a:cubicBezTo>
                    <a:pt x="2205" y="7466"/>
                    <a:pt x="1981" y="7714"/>
                    <a:pt x="2257" y="8064"/>
                  </a:cubicBezTo>
                  <a:cubicBezTo>
                    <a:pt x="2533" y="8414"/>
                    <a:pt x="2918" y="8202"/>
                    <a:pt x="3187" y="8141"/>
                  </a:cubicBezTo>
                  <a:cubicBezTo>
                    <a:pt x="3112" y="8407"/>
                    <a:pt x="2897" y="8680"/>
                    <a:pt x="3163" y="9005"/>
                  </a:cubicBezTo>
                  <a:cubicBezTo>
                    <a:pt x="3431" y="9330"/>
                    <a:pt x="3870" y="9157"/>
                    <a:pt x="4161" y="9066"/>
                  </a:cubicBezTo>
                  <a:cubicBezTo>
                    <a:pt x="4049" y="9354"/>
                    <a:pt x="3809" y="9665"/>
                    <a:pt x="4117" y="10012"/>
                  </a:cubicBezTo>
                  <a:cubicBezTo>
                    <a:pt x="4424" y="10362"/>
                    <a:pt x="5135" y="10200"/>
                    <a:pt x="5482" y="9869"/>
                  </a:cubicBezTo>
                  <a:cubicBezTo>
                    <a:pt x="5828" y="9538"/>
                    <a:pt x="5861" y="9014"/>
                    <a:pt x="5557" y="8700"/>
                  </a:cubicBezTo>
                  <a:cubicBezTo>
                    <a:pt x="5346" y="8484"/>
                    <a:pt x="5033" y="8434"/>
                    <a:pt x="4744" y="8525"/>
                  </a:cubicBezTo>
                  <a:close/>
                  <a:moveTo>
                    <a:pt x="11076" y="6322"/>
                  </a:moveTo>
                  <a:cubicBezTo>
                    <a:pt x="8567" y="3813"/>
                    <a:pt x="9747" y="4994"/>
                    <a:pt x="8397" y="3641"/>
                  </a:cubicBezTo>
                  <a:cubicBezTo>
                    <a:pt x="8397" y="3641"/>
                    <a:pt x="7992" y="3237"/>
                    <a:pt x="7457" y="3472"/>
                  </a:cubicBezTo>
                  <a:cubicBezTo>
                    <a:pt x="7081" y="3636"/>
                    <a:pt x="6598" y="3860"/>
                    <a:pt x="6235" y="4032"/>
                  </a:cubicBezTo>
                  <a:cubicBezTo>
                    <a:pt x="5835" y="4241"/>
                    <a:pt x="5547" y="4306"/>
                    <a:pt x="5412" y="4305"/>
                  </a:cubicBezTo>
                  <a:cubicBezTo>
                    <a:pt x="4640" y="4300"/>
                    <a:pt x="4013" y="3679"/>
                    <a:pt x="4013" y="2907"/>
                  </a:cubicBezTo>
                  <a:cubicBezTo>
                    <a:pt x="4013" y="2407"/>
                    <a:pt x="4279" y="1971"/>
                    <a:pt x="4675" y="1724"/>
                  </a:cubicBezTo>
                  <a:cubicBezTo>
                    <a:pt x="5233" y="1338"/>
                    <a:pt x="6516" y="655"/>
                    <a:pt x="6516" y="655"/>
                  </a:cubicBezTo>
                  <a:cubicBezTo>
                    <a:pt x="6516" y="655"/>
                    <a:pt x="6125" y="160"/>
                    <a:pt x="5269" y="160"/>
                  </a:cubicBezTo>
                  <a:cubicBezTo>
                    <a:pt x="4413" y="160"/>
                    <a:pt x="2625" y="1332"/>
                    <a:pt x="2625" y="1332"/>
                  </a:cubicBezTo>
                  <a:cubicBezTo>
                    <a:pt x="2625" y="1332"/>
                    <a:pt x="2117" y="1657"/>
                    <a:pt x="1394" y="1364"/>
                  </a:cubicBezTo>
                  <a:lnTo>
                    <a:pt x="0" y="879"/>
                  </a:lnTo>
                  <a:lnTo>
                    <a:pt x="0" y="5724"/>
                  </a:lnTo>
                  <a:cubicBezTo>
                    <a:pt x="0" y="5724"/>
                    <a:pt x="398" y="5839"/>
                    <a:pt x="756" y="5985"/>
                  </a:cubicBezTo>
                  <a:cubicBezTo>
                    <a:pt x="837" y="5755"/>
                    <a:pt x="967" y="5542"/>
                    <a:pt x="1148" y="5366"/>
                  </a:cubicBezTo>
                  <a:cubicBezTo>
                    <a:pt x="1741" y="4801"/>
                    <a:pt x="2724" y="4795"/>
                    <a:pt x="3264" y="5351"/>
                  </a:cubicBezTo>
                  <a:cubicBezTo>
                    <a:pt x="3427" y="5520"/>
                    <a:pt x="3540" y="5722"/>
                    <a:pt x="3598" y="5944"/>
                  </a:cubicBezTo>
                  <a:cubicBezTo>
                    <a:pt x="3816" y="6012"/>
                    <a:pt x="4013" y="6130"/>
                    <a:pt x="4171" y="6294"/>
                  </a:cubicBezTo>
                  <a:cubicBezTo>
                    <a:pt x="4334" y="6461"/>
                    <a:pt x="4447" y="6664"/>
                    <a:pt x="4506" y="6886"/>
                  </a:cubicBezTo>
                  <a:cubicBezTo>
                    <a:pt x="4723" y="6953"/>
                    <a:pt x="4920" y="7072"/>
                    <a:pt x="5078" y="7236"/>
                  </a:cubicBezTo>
                  <a:cubicBezTo>
                    <a:pt x="5257" y="7420"/>
                    <a:pt x="5377" y="7643"/>
                    <a:pt x="5432" y="7884"/>
                  </a:cubicBezTo>
                  <a:cubicBezTo>
                    <a:pt x="5659" y="7951"/>
                    <a:pt x="5865" y="8074"/>
                    <a:pt x="6030" y="8243"/>
                  </a:cubicBezTo>
                  <a:cubicBezTo>
                    <a:pt x="6354" y="8576"/>
                    <a:pt x="6469" y="9028"/>
                    <a:pt x="6400" y="9464"/>
                  </a:cubicBezTo>
                  <a:cubicBezTo>
                    <a:pt x="6400" y="9464"/>
                    <a:pt x="6401" y="9464"/>
                    <a:pt x="6402" y="9465"/>
                  </a:cubicBezTo>
                  <a:cubicBezTo>
                    <a:pt x="6407" y="9472"/>
                    <a:pt x="6603" y="9690"/>
                    <a:pt x="6725" y="9813"/>
                  </a:cubicBezTo>
                  <a:cubicBezTo>
                    <a:pt x="6964" y="10053"/>
                    <a:pt x="7354" y="10053"/>
                    <a:pt x="7594" y="9813"/>
                  </a:cubicBezTo>
                  <a:cubicBezTo>
                    <a:pt x="7833" y="9574"/>
                    <a:pt x="7834" y="9184"/>
                    <a:pt x="7594" y="8944"/>
                  </a:cubicBezTo>
                  <a:cubicBezTo>
                    <a:pt x="7586" y="8935"/>
                    <a:pt x="6732" y="8042"/>
                    <a:pt x="6800" y="7972"/>
                  </a:cubicBezTo>
                  <a:cubicBezTo>
                    <a:pt x="6869" y="7903"/>
                    <a:pt x="7957" y="9036"/>
                    <a:pt x="7977" y="9057"/>
                  </a:cubicBezTo>
                  <a:cubicBezTo>
                    <a:pt x="8216" y="9296"/>
                    <a:pt x="8606" y="9296"/>
                    <a:pt x="8846" y="9057"/>
                  </a:cubicBezTo>
                  <a:cubicBezTo>
                    <a:pt x="9085" y="8817"/>
                    <a:pt x="9085" y="8428"/>
                    <a:pt x="8846" y="8188"/>
                  </a:cubicBezTo>
                  <a:cubicBezTo>
                    <a:pt x="8834" y="8176"/>
                    <a:pt x="8785" y="8130"/>
                    <a:pt x="8767" y="8111"/>
                  </a:cubicBezTo>
                  <a:cubicBezTo>
                    <a:pt x="8767" y="8111"/>
                    <a:pt x="7688" y="7150"/>
                    <a:pt x="7770" y="7067"/>
                  </a:cubicBezTo>
                  <a:cubicBezTo>
                    <a:pt x="7853" y="6985"/>
                    <a:pt x="9194" y="8236"/>
                    <a:pt x="9196" y="8236"/>
                  </a:cubicBezTo>
                  <a:cubicBezTo>
                    <a:pt x="9437" y="8453"/>
                    <a:pt x="9808" y="8451"/>
                    <a:pt x="10040" y="8219"/>
                  </a:cubicBezTo>
                  <a:cubicBezTo>
                    <a:pt x="10265" y="7994"/>
                    <a:pt x="10270" y="7637"/>
                    <a:pt x="10070" y="7397"/>
                  </a:cubicBezTo>
                  <a:cubicBezTo>
                    <a:pt x="10066" y="7384"/>
                    <a:pt x="9049" y="6321"/>
                    <a:pt x="9128" y="6241"/>
                  </a:cubicBezTo>
                  <a:cubicBezTo>
                    <a:pt x="9209" y="6160"/>
                    <a:pt x="10215" y="7196"/>
                    <a:pt x="10217" y="7198"/>
                  </a:cubicBezTo>
                  <a:cubicBezTo>
                    <a:pt x="10456" y="7437"/>
                    <a:pt x="10846" y="7437"/>
                    <a:pt x="11086" y="7198"/>
                  </a:cubicBezTo>
                  <a:cubicBezTo>
                    <a:pt x="11325" y="6959"/>
                    <a:pt x="11325" y="6569"/>
                    <a:pt x="11086" y="6328"/>
                  </a:cubicBezTo>
                  <a:cubicBezTo>
                    <a:pt x="11083" y="6326"/>
                    <a:pt x="11079" y="6324"/>
                    <a:pt x="11076" y="6322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8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grpSp>
          <p:nvGrpSpPr>
            <p:cNvPr id="99" name="Group 98"/>
            <p:cNvGrpSpPr/>
            <p:nvPr/>
          </p:nvGrpSpPr>
          <p:grpSpPr>
            <a:xfrm flipH="1">
              <a:off x="4564425" y="2624075"/>
              <a:ext cx="456955" cy="459718"/>
              <a:chOff x="2086344" y="-763262"/>
              <a:chExt cx="1254127" cy="1173168"/>
            </a:xfrm>
            <a:solidFill>
              <a:schemeClr val="bg1"/>
            </a:solidFill>
          </p:grpSpPr>
          <p:sp>
            <p:nvSpPr>
              <p:cNvPr id="100" name="Freeform 16"/>
              <p:cNvSpPr>
                <a:spLocks noEditPoints="1"/>
              </p:cNvSpPr>
              <p:nvPr/>
            </p:nvSpPr>
            <p:spPr bwMode="auto">
              <a:xfrm>
                <a:off x="2086344" y="-96509"/>
                <a:ext cx="539749" cy="506415"/>
              </a:xfrm>
              <a:custGeom>
                <a:avLst/>
                <a:gdLst>
                  <a:gd name="T0" fmla="*/ 3142 w 3306"/>
                  <a:gd name="T1" fmla="*/ 1751 h 3099"/>
                  <a:gd name="T2" fmla="*/ 2968 w 3306"/>
                  <a:gd name="T3" fmla="*/ 1691 h 3099"/>
                  <a:gd name="T4" fmla="*/ 2953 w 3306"/>
                  <a:gd name="T5" fmla="*/ 1330 h 3099"/>
                  <a:gd name="T6" fmla="*/ 3121 w 3306"/>
                  <a:gd name="T7" fmla="*/ 1257 h 3099"/>
                  <a:gd name="T8" fmla="*/ 3224 w 3306"/>
                  <a:gd name="T9" fmla="*/ 997 h 3099"/>
                  <a:gd name="T10" fmla="*/ 3126 w 3306"/>
                  <a:gd name="T11" fmla="*/ 797 h 3099"/>
                  <a:gd name="T12" fmla="*/ 2848 w 3306"/>
                  <a:gd name="T13" fmla="*/ 701 h 3099"/>
                  <a:gd name="T14" fmla="*/ 2680 w 3306"/>
                  <a:gd name="T15" fmla="*/ 773 h 3099"/>
                  <a:gd name="T16" fmla="*/ 2397 w 3306"/>
                  <a:gd name="T17" fmla="*/ 528 h 3099"/>
                  <a:gd name="T18" fmla="*/ 2461 w 3306"/>
                  <a:gd name="T19" fmla="*/ 365 h 3099"/>
                  <a:gd name="T20" fmla="*/ 2337 w 3306"/>
                  <a:gd name="T21" fmla="*/ 112 h 3099"/>
                  <a:gd name="T22" fmla="*/ 2117 w 3306"/>
                  <a:gd name="T23" fmla="*/ 36 h 3099"/>
                  <a:gd name="T24" fmla="*/ 1848 w 3306"/>
                  <a:gd name="T25" fmla="*/ 152 h 3099"/>
                  <a:gd name="T26" fmla="*/ 1784 w 3306"/>
                  <a:gd name="T27" fmla="*/ 316 h 3099"/>
                  <a:gd name="T28" fmla="*/ 1399 w 3306"/>
                  <a:gd name="T29" fmla="*/ 329 h 3099"/>
                  <a:gd name="T30" fmla="*/ 1321 w 3306"/>
                  <a:gd name="T31" fmla="*/ 172 h 3099"/>
                  <a:gd name="T32" fmla="*/ 1044 w 3306"/>
                  <a:gd name="T33" fmla="*/ 75 h 3099"/>
                  <a:gd name="T34" fmla="*/ 831 w 3306"/>
                  <a:gd name="T35" fmla="*/ 167 h 3099"/>
                  <a:gd name="T36" fmla="*/ 728 w 3306"/>
                  <a:gd name="T37" fmla="*/ 428 h 3099"/>
                  <a:gd name="T38" fmla="*/ 805 w 3306"/>
                  <a:gd name="T39" fmla="*/ 586 h 3099"/>
                  <a:gd name="T40" fmla="*/ 544 w 3306"/>
                  <a:gd name="T41" fmla="*/ 851 h 3099"/>
                  <a:gd name="T42" fmla="*/ 370 w 3306"/>
                  <a:gd name="T43" fmla="*/ 791 h 3099"/>
                  <a:gd name="T44" fmla="*/ 101 w 3306"/>
                  <a:gd name="T45" fmla="*/ 907 h 3099"/>
                  <a:gd name="T46" fmla="*/ 20 w 3306"/>
                  <a:gd name="T47" fmla="*/ 1114 h 3099"/>
                  <a:gd name="T48" fmla="*/ 26 w 3306"/>
                  <a:gd name="T49" fmla="*/ 1264 h 3099"/>
                  <a:gd name="T50" fmla="*/ 144 w 3306"/>
                  <a:gd name="T51" fmla="*/ 1366 h 3099"/>
                  <a:gd name="T52" fmla="*/ 318 w 3306"/>
                  <a:gd name="T53" fmla="*/ 1426 h 3099"/>
                  <a:gd name="T54" fmla="*/ 332 w 3306"/>
                  <a:gd name="T55" fmla="*/ 1787 h 3099"/>
                  <a:gd name="T56" fmla="*/ 164 w 3306"/>
                  <a:gd name="T57" fmla="*/ 1860 h 3099"/>
                  <a:gd name="T58" fmla="*/ 62 w 3306"/>
                  <a:gd name="T59" fmla="*/ 2120 h 3099"/>
                  <a:gd name="T60" fmla="*/ 160 w 3306"/>
                  <a:gd name="T61" fmla="*/ 2320 h 3099"/>
                  <a:gd name="T62" fmla="*/ 438 w 3306"/>
                  <a:gd name="T63" fmla="*/ 2417 h 3099"/>
                  <a:gd name="T64" fmla="*/ 606 w 3306"/>
                  <a:gd name="T65" fmla="*/ 2344 h 3099"/>
                  <a:gd name="T66" fmla="*/ 889 w 3306"/>
                  <a:gd name="T67" fmla="*/ 2589 h 3099"/>
                  <a:gd name="T68" fmla="*/ 825 w 3306"/>
                  <a:gd name="T69" fmla="*/ 2752 h 3099"/>
                  <a:gd name="T70" fmla="*/ 831 w 3306"/>
                  <a:gd name="T71" fmla="*/ 2902 h 3099"/>
                  <a:gd name="T72" fmla="*/ 948 w 3306"/>
                  <a:gd name="T73" fmla="*/ 3005 h 3099"/>
                  <a:gd name="T74" fmla="*/ 1169 w 3306"/>
                  <a:gd name="T75" fmla="*/ 3081 h 3099"/>
                  <a:gd name="T76" fmla="*/ 1329 w 3306"/>
                  <a:gd name="T77" fmla="*/ 3075 h 3099"/>
                  <a:gd name="T78" fmla="*/ 1438 w 3306"/>
                  <a:gd name="T79" fmla="*/ 2965 h 3099"/>
                  <a:gd name="T80" fmla="*/ 1502 w 3306"/>
                  <a:gd name="T81" fmla="*/ 2801 h 3099"/>
                  <a:gd name="T82" fmla="*/ 1887 w 3306"/>
                  <a:gd name="T83" fmla="*/ 2788 h 3099"/>
                  <a:gd name="T84" fmla="*/ 1964 w 3306"/>
                  <a:gd name="T85" fmla="*/ 2945 h 3099"/>
                  <a:gd name="T86" fmla="*/ 2242 w 3306"/>
                  <a:gd name="T87" fmla="*/ 3042 h 3099"/>
                  <a:gd name="T88" fmla="*/ 2455 w 3306"/>
                  <a:gd name="T89" fmla="*/ 2950 h 3099"/>
                  <a:gd name="T90" fmla="*/ 2558 w 3306"/>
                  <a:gd name="T91" fmla="*/ 2689 h 3099"/>
                  <a:gd name="T92" fmla="*/ 2480 w 3306"/>
                  <a:gd name="T93" fmla="*/ 2531 h 3099"/>
                  <a:gd name="T94" fmla="*/ 2741 w 3306"/>
                  <a:gd name="T95" fmla="*/ 2266 h 3099"/>
                  <a:gd name="T96" fmla="*/ 2915 w 3306"/>
                  <a:gd name="T97" fmla="*/ 2326 h 3099"/>
                  <a:gd name="T98" fmla="*/ 3076 w 3306"/>
                  <a:gd name="T99" fmla="*/ 2320 h 3099"/>
                  <a:gd name="T100" fmla="*/ 3184 w 3306"/>
                  <a:gd name="T101" fmla="*/ 2210 h 3099"/>
                  <a:gd name="T102" fmla="*/ 3266 w 3306"/>
                  <a:gd name="T103" fmla="*/ 2003 h 3099"/>
                  <a:gd name="T104" fmla="*/ 3142 w 3306"/>
                  <a:gd name="T105" fmla="*/ 1751 h 3099"/>
                  <a:gd name="T106" fmla="*/ 1989 w 3306"/>
                  <a:gd name="T107" fmla="*/ 2264 h 3099"/>
                  <a:gd name="T108" fmla="*/ 1643 w 3306"/>
                  <a:gd name="T109" fmla="*/ 2336 h 3099"/>
                  <a:gd name="T110" fmla="*/ 890 w 3306"/>
                  <a:gd name="T111" fmla="*/ 1884 h 3099"/>
                  <a:gd name="T112" fmla="*/ 1296 w 3306"/>
                  <a:gd name="T113" fmla="*/ 853 h 3099"/>
                  <a:gd name="T114" fmla="*/ 1642 w 3306"/>
                  <a:gd name="T115" fmla="*/ 781 h 3099"/>
                  <a:gd name="T116" fmla="*/ 2395 w 3306"/>
                  <a:gd name="T117" fmla="*/ 1233 h 3099"/>
                  <a:gd name="T118" fmla="*/ 1989 w 3306"/>
                  <a:gd name="T119" fmla="*/ 2264 h 3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306" h="3099">
                    <a:moveTo>
                      <a:pt x="3142" y="1751"/>
                    </a:moveTo>
                    <a:lnTo>
                      <a:pt x="2968" y="1691"/>
                    </a:lnTo>
                    <a:cubicBezTo>
                      <a:pt x="2982" y="1572"/>
                      <a:pt x="2977" y="1451"/>
                      <a:pt x="2953" y="1330"/>
                    </a:cubicBezTo>
                    <a:lnTo>
                      <a:pt x="3121" y="1257"/>
                    </a:lnTo>
                    <a:cubicBezTo>
                      <a:pt x="3226" y="1212"/>
                      <a:pt x="3272" y="1095"/>
                      <a:pt x="3224" y="997"/>
                    </a:cubicBezTo>
                    <a:lnTo>
                      <a:pt x="3126" y="797"/>
                    </a:lnTo>
                    <a:cubicBezTo>
                      <a:pt x="3077" y="698"/>
                      <a:pt x="2953" y="655"/>
                      <a:pt x="2848" y="701"/>
                    </a:cubicBezTo>
                    <a:lnTo>
                      <a:pt x="2680" y="773"/>
                    </a:lnTo>
                    <a:cubicBezTo>
                      <a:pt x="2597" y="678"/>
                      <a:pt x="2502" y="596"/>
                      <a:pt x="2397" y="528"/>
                    </a:cubicBezTo>
                    <a:lnTo>
                      <a:pt x="2461" y="365"/>
                    </a:lnTo>
                    <a:cubicBezTo>
                      <a:pt x="2501" y="263"/>
                      <a:pt x="2445" y="150"/>
                      <a:pt x="2337" y="112"/>
                    </a:cubicBezTo>
                    <a:lnTo>
                      <a:pt x="2117" y="36"/>
                    </a:lnTo>
                    <a:cubicBezTo>
                      <a:pt x="2012" y="0"/>
                      <a:pt x="1887" y="54"/>
                      <a:pt x="1848" y="152"/>
                    </a:cubicBezTo>
                    <a:lnTo>
                      <a:pt x="1784" y="316"/>
                    </a:lnTo>
                    <a:cubicBezTo>
                      <a:pt x="1657" y="303"/>
                      <a:pt x="1528" y="307"/>
                      <a:pt x="1399" y="329"/>
                    </a:cubicBezTo>
                    <a:lnTo>
                      <a:pt x="1321" y="172"/>
                    </a:lnTo>
                    <a:cubicBezTo>
                      <a:pt x="1273" y="73"/>
                      <a:pt x="1148" y="30"/>
                      <a:pt x="1044" y="75"/>
                    </a:cubicBezTo>
                    <a:lnTo>
                      <a:pt x="831" y="167"/>
                    </a:lnTo>
                    <a:cubicBezTo>
                      <a:pt x="726" y="213"/>
                      <a:pt x="680" y="330"/>
                      <a:pt x="728" y="428"/>
                    </a:cubicBezTo>
                    <a:lnTo>
                      <a:pt x="805" y="586"/>
                    </a:lnTo>
                    <a:cubicBezTo>
                      <a:pt x="704" y="663"/>
                      <a:pt x="616" y="752"/>
                      <a:pt x="544" y="851"/>
                    </a:cubicBezTo>
                    <a:lnTo>
                      <a:pt x="370" y="791"/>
                    </a:lnTo>
                    <a:cubicBezTo>
                      <a:pt x="265" y="754"/>
                      <a:pt x="140" y="809"/>
                      <a:pt x="101" y="907"/>
                    </a:cubicBezTo>
                    <a:lnTo>
                      <a:pt x="20" y="1114"/>
                    </a:lnTo>
                    <a:cubicBezTo>
                      <a:pt x="0" y="1163"/>
                      <a:pt x="3" y="1216"/>
                      <a:pt x="26" y="1264"/>
                    </a:cubicBezTo>
                    <a:cubicBezTo>
                      <a:pt x="50" y="1312"/>
                      <a:pt x="91" y="1348"/>
                      <a:pt x="144" y="1366"/>
                    </a:cubicBezTo>
                    <a:lnTo>
                      <a:pt x="318" y="1426"/>
                    </a:lnTo>
                    <a:cubicBezTo>
                      <a:pt x="304" y="1545"/>
                      <a:pt x="309" y="1667"/>
                      <a:pt x="332" y="1787"/>
                    </a:cubicBezTo>
                    <a:lnTo>
                      <a:pt x="164" y="1860"/>
                    </a:lnTo>
                    <a:cubicBezTo>
                      <a:pt x="59" y="1905"/>
                      <a:pt x="13" y="2022"/>
                      <a:pt x="62" y="2120"/>
                    </a:cubicBezTo>
                    <a:lnTo>
                      <a:pt x="160" y="2320"/>
                    </a:lnTo>
                    <a:cubicBezTo>
                      <a:pt x="208" y="2419"/>
                      <a:pt x="333" y="2462"/>
                      <a:pt x="438" y="2417"/>
                    </a:cubicBezTo>
                    <a:lnTo>
                      <a:pt x="606" y="2344"/>
                    </a:lnTo>
                    <a:cubicBezTo>
                      <a:pt x="688" y="2439"/>
                      <a:pt x="783" y="2521"/>
                      <a:pt x="889" y="2589"/>
                    </a:cubicBezTo>
                    <a:lnTo>
                      <a:pt x="825" y="2752"/>
                    </a:lnTo>
                    <a:cubicBezTo>
                      <a:pt x="805" y="2801"/>
                      <a:pt x="807" y="2855"/>
                      <a:pt x="831" y="2902"/>
                    </a:cubicBezTo>
                    <a:cubicBezTo>
                      <a:pt x="854" y="2950"/>
                      <a:pt x="896" y="2987"/>
                      <a:pt x="948" y="3005"/>
                    </a:cubicBezTo>
                    <a:lnTo>
                      <a:pt x="1169" y="3081"/>
                    </a:lnTo>
                    <a:cubicBezTo>
                      <a:pt x="1221" y="3099"/>
                      <a:pt x="1278" y="3097"/>
                      <a:pt x="1329" y="3075"/>
                    </a:cubicBezTo>
                    <a:cubicBezTo>
                      <a:pt x="1380" y="3053"/>
                      <a:pt x="1418" y="3014"/>
                      <a:pt x="1438" y="2965"/>
                    </a:cubicBezTo>
                    <a:lnTo>
                      <a:pt x="1502" y="2801"/>
                    </a:lnTo>
                    <a:cubicBezTo>
                      <a:pt x="1629" y="2814"/>
                      <a:pt x="1758" y="2810"/>
                      <a:pt x="1887" y="2788"/>
                    </a:cubicBezTo>
                    <a:lnTo>
                      <a:pt x="1964" y="2945"/>
                    </a:lnTo>
                    <a:cubicBezTo>
                      <a:pt x="2012" y="3044"/>
                      <a:pt x="2137" y="3087"/>
                      <a:pt x="2242" y="3042"/>
                    </a:cubicBezTo>
                    <a:lnTo>
                      <a:pt x="2455" y="2950"/>
                    </a:lnTo>
                    <a:cubicBezTo>
                      <a:pt x="2560" y="2904"/>
                      <a:pt x="2606" y="2787"/>
                      <a:pt x="2558" y="2689"/>
                    </a:cubicBezTo>
                    <a:lnTo>
                      <a:pt x="2480" y="2531"/>
                    </a:lnTo>
                    <a:cubicBezTo>
                      <a:pt x="2582" y="2454"/>
                      <a:pt x="2669" y="2365"/>
                      <a:pt x="2741" y="2266"/>
                    </a:cubicBezTo>
                    <a:lnTo>
                      <a:pt x="2915" y="2326"/>
                    </a:lnTo>
                    <a:cubicBezTo>
                      <a:pt x="2968" y="2345"/>
                      <a:pt x="3025" y="2342"/>
                      <a:pt x="3076" y="2320"/>
                    </a:cubicBezTo>
                    <a:cubicBezTo>
                      <a:pt x="3126" y="2298"/>
                      <a:pt x="3165" y="2259"/>
                      <a:pt x="3184" y="2210"/>
                    </a:cubicBezTo>
                    <a:lnTo>
                      <a:pt x="3266" y="2003"/>
                    </a:lnTo>
                    <a:cubicBezTo>
                      <a:pt x="3306" y="1902"/>
                      <a:pt x="3250" y="1789"/>
                      <a:pt x="3142" y="1751"/>
                    </a:cubicBezTo>
                    <a:close/>
                    <a:moveTo>
                      <a:pt x="1989" y="2264"/>
                    </a:moveTo>
                    <a:cubicBezTo>
                      <a:pt x="1880" y="2312"/>
                      <a:pt x="1763" y="2336"/>
                      <a:pt x="1643" y="2336"/>
                    </a:cubicBezTo>
                    <a:cubicBezTo>
                      <a:pt x="1320" y="2336"/>
                      <a:pt x="1025" y="2158"/>
                      <a:pt x="890" y="1884"/>
                    </a:cubicBezTo>
                    <a:cubicBezTo>
                      <a:pt x="699" y="1494"/>
                      <a:pt x="881" y="1032"/>
                      <a:pt x="1296" y="853"/>
                    </a:cubicBezTo>
                    <a:cubicBezTo>
                      <a:pt x="1406" y="805"/>
                      <a:pt x="1522" y="781"/>
                      <a:pt x="1642" y="781"/>
                    </a:cubicBezTo>
                    <a:cubicBezTo>
                      <a:pt x="1965" y="781"/>
                      <a:pt x="2260" y="959"/>
                      <a:pt x="2395" y="1233"/>
                    </a:cubicBezTo>
                    <a:cubicBezTo>
                      <a:pt x="2586" y="1623"/>
                      <a:pt x="2404" y="2085"/>
                      <a:pt x="1989" y="2264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1" name="Freeform 17"/>
              <p:cNvSpPr>
                <a:spLocks noEditPoints="1"/>
              </p:cNvSpPr>
              <p:nvPr/>
            </p:nvSpPr>
            <p:spPr bwMode="auto">
              <a:xfrm>
                <a:off x="2651492" y="122566"/>
                <a:ext cx="300037" cy="280988"/>
              </a:xfrm>
              <a:custGeom>
                <a:avLst/>
                <a:gdLst>
                  <a:gd name="T0" fmla="*/ 1749 w 1840"/>
                  <a:gd name="T1" fmla="*/ 976 h 1727"/>
                  <a:gd name="T2" fmla="*/ 1652 w 1840"/>
                  <a:gd name="T3" fmla="*/ 942 h 1727"/>
                  <a:gd name="T4" fmla="*/ 1644 w 1840"/>
                  <a:gd name="T5" fmla="*/ 741 h 1727"/>
                  <a:gd name="T6" fmla="*/ 1738 w 1840"/>
                  <a:gd name="T7" fmla="*/ 701 h 1727"/>
                  <a:gd name="T8" fmla="*/ 1795 w 1840"/>
                  <a:gd name="T9" fmla="*/ 556 h 1727"/>
                  <a:gd name="T10" fmla="*/ 1740 w 1840"/>
                  <a:gd name="T11" fmla="*/ 444 h 1727"/>
                  <a:gd name="T12" fmla="*/ 1586 w 1840"/>
                  <a:gd name="T13" fmla="*/ 391 h 1727"/>
                  <a:gd name="T14" fmla="*/ 1492 w 1840"/>
                  <a:gd name="T15" fmla="*/ 431 h 1727"/>
                  <a:gd name="T16" fmla="*/ 1334 w 1840"/>
                  <a:gd name="T17" fmla="*/ 295 h 1727"/>
                  <a:gd name="T18" fmla="*/ 1370 w 1840"/>
                  <a:gd name="T19" fmla="*/ 204 h 1727"/>
                  <a:gd name="T20" fmla="*/ 1301 w 1840"/>
                  <a:gd name="T21" fmla="*/ 63 h 1727"/>
                  <a:gd name="T22" fmla="*/ 1178 w 1840"/>
                  <a:gd name="T23" fmla="*/ 21 h 1727"/>
                  <a:gd name="T24" fmla="*/ 1029 w 1840"/>
                  <a:gd name="T25" fmla="*/ 85 h 1727"/>
                  <a:gd name="T26" fmla="*/ 993 w 1840"/>
                  <a:gd name="T27" fmla="*/ 176 h 1727"/>
                  <a:gd name="T28" fmla="*/ 779 w 1840"/>
                  <a:gd name="T29" fmla="*/ 184 h 1727"/>
                  <a:gd name="T30" fmla="*/ 736 w 1840"/>
                  <a:gd name="T31" fmla="*/ 96 h 1727"/>
                  <a:gd name="T32" fmla="*/ 581 w 1840"/>
                  <a:gd name="T33" fmla="*/ 43 h 1727"/>
                  <a:gd name="T34" fmla="*/ 462 w 1840"/>
                  <a:gd name="T35" fmla="*/ 94 h 1727"/>
                  <a:gd name="T36" fmla="*/ 405 w 1840"/>
                  <a:gd name="T37" fmla="*/ 239 h 1727"/>
                  <a:gd name="T38" fmla="*/ 448 w 1840"/>
                  <a:gd name="T39" fmla="*/ 327 h 1727"/>
                  <a:gd name="T40" fmla="*/ 302 w 1840"/>
                  <a:gd name="T41" fmla="*/ 475 h 1727"/>
                  <a:gd name="T42" fmla="*/ 206 w 1840"/>
                  <a:gd name="T43" fmla="*/ 441 h 1727"/>
                  <a:gd name="T44" fmla="*/ 56 w 1840"/>
                  <a:gd name="T45" fmla="*/ 506 h 1727"/>
                  <a:gd name="T46" fmla="*/ 11 w 1840"/>
                  <a:gd name="T47" fmla="*/ 621 h 1727"/>
                  <a:gd name="T48" fmla="*/ 14 w 1840"/>
                  <a:gd name="T49" fmla="*/ 705 h 1727"/>
                  <a:gd name="T50" fmla="*/ 80 w 1840"/>
                  <a:gd name="T51" fmla="*/ 762 h 1727"/>
                  <a:gd name="T52" fmla="*/ 177 w 1840"/>
                  <a:gd name="T53" fmla="*/ 795 h 1727"/>
                  <a:gd name="T54" fmla="*/ 185 w 1840"/>
                  <a:gd name="T55" fmla="*/ 996 h 1727"/>
                  <a:gd name="T56" fmla="*/ 91 w 1840"/>
                  <a:gd name="T57" fmla="*/ 1037 h 1727"/>
                  <a:gd name="T58" fmla="*/ 34 w 1840"/>
                  <a:gd name="T59" fmla="*/ 1182 h 1727"/>
                  <a:gd name="T60" fmla="*/ 89 w 1840"/>
                  <a:gd name="T61" fmla="*/ 1293 h 1727"/>
                  <a:gd name="T62" fmla="*/ 243 w 1840"/>
                  <a:gd name="T63" fmla="*/ 1347 h 1727"/>
                  <a:gd name="T64" fmla="*/ 337 w 1840"/>
                  <a:gd name="T65" fmla="*/ 1306 h 1727"/>
                  <a:gd name="T66" fmla="*/ 495 w 1840"/>
                  <a:gd name="T67" fmla="*/ 1443 h 1727"/>
                  <a:gd name="T68" fmla="*/ 459 w 1840"/>
                  <a:gd name="T69" fmla="*/ 1533 h 1727"/>
                  <a:gd name="T70" fmla="*/ 462 w 1840"/>
                  <a:gd name="T71" fmla="*/ 1617 h 1727"/>
                  <a:gd name="T72" fmla="*/ 528 w 1840"/>
                  <a:gd name="T73" fmla="*/ 1674 h 1727"/>
                  <a:gd name="T74" fmla="*/ 650 w 1840"/>
                  <a:gd name="T75" fmla="*/ 1717 h 1727"/>
                  <a:gd name="T76" fmla="*/ 740 w 1840"/>
                  <a:gd name="T77" fmla="*/ 1713 h 1727"/>
                  <a:gd name="T78" fmla="*/ 800 w 1840"/>
                  <a:gd name="T79" fmla="*/ 1652 h 1727"/>
                  <a:gd name="T80" fmla="*/ 836 w 1840"/>
                  <a:gd name="T81" fmla="*/ 1561 h 1727"/>
                  <a:gd name="T82" fmla="*/ 1050 w 1840"/>
                  <a:gd name="T83" fmla="*/ 1553 h 1727"/>
                  <a:gd name="T84" fmla="*/ 1093 w 1840"/>
                  <a:gd name="T85" fmla="*/ 1641 h 1727"/>
                  <a:gd name="T86" fmla="*/ 1248 w 1840"/>
                  <a:gd name="T87" fmla="*/ 1695 h 1727"/>
                  <a:gd name="T88" fmla="*/ 1367 w 1840"/>
                  <a:gd name="T89" fmla="*/ 1643 h 1727"/>
                  <a:gd name="T90" fmla="*/ 1424 w 1840"/>
                  <a:gd name="T91" fmla="*/ 1498 h 1727"/>
                  <a:gd name="T92" fmla="*/ 1381 w 1840"/>
                  <a:gd name="T93" fmla="*/ 1410 h 1727"/>
                  <a:gd name="T94" fmla="*/ 1526 w 1840"/>
                  <a:gd name="T95" fmla="*/ 1263 h 1727"/>
                  <a:gd name="T96" fmla="*/ 1623 w 1840"/>
                  <a:gd name="T97" fmla="*/ 1296 h 1727"/>
                  <a:gd name="T98" fmla="*/ 1712 w 1840"/>
                  <a:gd name="T99" fmla="*/ 1293 h 1727"/>
                  <a:gd name="T100" fmla="*/ 1773 w 1840"/>
                  <a:gd name="T101" fmla="*/ 1231 h 1727"/>
                  <a:gd name="T102" fmla="*/ 1818 w 1840"/>
                  <a:gd name="T103" fmla="*/ 1116 h 1727"/>
                  <a:gd name="T104" fmla="*/ 1749 w 1840"/>
                  <a:gd name="T105" fmla="*/ 976 h 1727"/>
                  <a:gd name="T106" fmla="*/ 1108 w 1840"/>
                  <a:gd name="T107" fmla="*/ 1262 h 1727"/>
                  <a:gd name="T108" fmla="*/ 915 w 1840"/>
                  <a:gd name="T109" fmla="*/ 1301 h 1727"/>
                  <a:gd name="T110" fmla="*/ 496 w 1840"/>
                  <a:gd name="T111" fmla="*/ 1050 h 1727"/>
                  <a:gd name="T112" fmla="*/ 722 w 1840"/>
                  <a:gd name="T113" fmla="*/ 476 h 1727"/>
                  <a:gd name="T114" fmla="*/ 914 w 1840"/>
                  <a:gd name="T115" fmla="*/ 436 h 1727"/>
                  <a:gd name="T116" fmla="*/ 1334 w 1840"/>
                  <a:gd name="T117" fmla="*/ 688 h 1727"/>
                  <a:gd name="T118" fmla="*/ 1108 w 1840"/>
                  <a:gd name="T119" fmla="*/ 1262 h 1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840" h="1727">
                    <a:moveTo>
                      <a:pt x="1749" y="976"/>
                    </a:moveTo>
                    <a:lnTo>
                      <a:pt x="1652" y="942"/>
                    </a:lnTo>
                    <a:cubicBezTo>
                      <a:pt x="1660" y="876"/>
                      <a:pt x="1658" y="808"/>
                      <a:pt x="1644" y="741"/>
                    </a:cubicBezTo>
                    <a:lnTo>
                      <a:pt x="1738" y="701"/>
                    </a:lnTo>
                    <a:cubicBezTo>
                      <a:pt x="1796" y="676"/>
                      <a:pt x="1822" y="610"/>
                      <a:pt x="1795" y="556"/>
                    </a:cubicBezTo>
                    <a:lnTo>
                      <a:pt x="1740" y="444"/>
                    </a:lnTo>
                    <a:cubicBezTo>
                      <a:pt x="1713" y="389"/>
                      <a:pt x="1644" y="365"/>
                      <a:pt x="1586" y="391"/>
                    </a:cubicBezTo>
                    <a:lnTo>
                      <a:pt x="1492" y="431"/>
                    </a:lnTo>
                    <a:cubicBezTo>
                      <a:pt x="1446" y="378"/>
                      <a:pt x="1393" y="332"/>
                      <a:pt x="1334" y="295"/>
                    </a:cubicBezTo>
                    <a:lnTo>
                      <a:pt x="1370" y="204"/>
                    </a:lnTo>
                    <a:cubicBezTo>
                      <a:pt x="1392" y="147"/>
                      <a:pt x="1361" y="84"/>
                      <a:pt x="1301" y="63"/>
                    </a:cubicBezTo>
                    <a:lnTo>
                      <a:pt x="1178" y="21"/>
                    </a:lnTo>
                    <a:cubicBezTo>
                      <a:pt x="1120" y="0"/>
                      <a:pt x="1050" y="31"/>
                      <a:pt x="1029" y="85"/>
                    </a:cubicBezTo>
                    <a:lnTo>
                      <a:pt x="993" y="176"/>
                    </a:lnTo>
                    <a:cubicBezTo>
                      <a:pt x="922" y="169"/>
                      <a:pt x="850" y="172"/>
                      <a:pt x="779" y="184"/>
                    </a:cubicBezTo>
                    <a:lnTo>
                      <a:pt x="736" y="96"/>
                    </a:lnTo>
                    <a:cubicBezTo>
                      <a:pt x="709" y="41"/>
                      <a:pt x="639" y="17"/>
                      <a:pt x="581" y="43"/>
                    </a:cubicBezTo>
                    <a:lnTo>
                      <a:pt x="462" y="94"/>
                    </a:lnTo>
                    <a:cubicBezTo>
                      <a:pt x="404" y="119"/>
                      <a:pt x="378" y="184"/>
                      <a:pt x="405" y="239"/>
                    </a:cubicBezTo>
                    <a:lnTo>
                      <a:pt x="448" y="327"/>
                    </a:lnTo>
                    <a:cubicBezTo>
                      <a:pt x="391" y="370"/>
                      <a:pt x="343" y="420"/>
                      <a:pt x="302" y="475"/>
                    </a:cubicBezTo>
                    <a:lnTo>
                      <a:pt x="206" y="441"/>
                    </a:lnTo>
                    <a:cubicBezTo>
                      <a:pt x="147" y="421"/>
                      <a:pt x="78" y="451"/>
                      <a:pt x="56" y="506"/>
                    </a:cubicBezTo>
                    <a:lnTo>
                      <a:pt x="11" y="621"/>
                    </a:lnTo>
                    <a:cubicBezTo>
                      <a:pt x="0" y="648"/>
                      <a:pt x="1" y="678"/>
                      <a:pt x="14" y="705"/>
                    </a:cubicBezTo>
                    <a:cubicBezTo>
                      <a:pt x="27" y="731"/>
                      <a:pt x="51" y="751"/>
                      <a:pt x="80" y="762"/>
                    </a:cubicBezTo>
                    <a:lnTo>
                      <a:pt x="177" y="795"/>
                    </a:lnTo>
                    <a:cubicBezTo>
                      <a:pt x="169" y="861"/>
                      <a:pt x="171" y="929"/>
                      <a:pt x="185" y="996"/>
                    </a:cubicBezTo>
                    <a:lnTo>
                      <a:pt x="91" y="1037"/>
                    </a:lnTo>
                    <a:cubicBezTo>
                      <a:pt x="33" y="1062"/>
                      <a:pt x="7" y="1127"/>
                      <a:pt x="34" y="1182"/>
                    </a:cubicBezTo>
                    <a:lnTo>
                      <a:pt x="89" y="1293"/>
                    </a:lnTo>
                    <a:cubicBezTo>
                      <a:pt x="116" y="1348"/>
                      <a:pt x="185" y="1372"/>
                      <a:pt x="243" y="1347"/>
                    </a:cubicBezTo>
                    <a:lnTo>
                      <a:pt x="337" y="1306"/>
                    </a:lnTo>
                    <a:cubicBezTo>
                      <a:pt x="383" y="1359"/>
                      <a:pt x="436" y="1405"/>
                      <a:pt x="495" y="1443"/>
                    </a:cubicBezTo>
                    <a:lnTo>
                      <a:pt x="459" y="1533"/>
                    </a:lnTo>
                    <a:cubicBezTo>
                      <a:pt x="448" y="1561"/>
                      <a:pt x="449" y="1591"/>
                      <a:pt x="462" y="1617"/>
                    </a:cubicBezTo>
                    <a:cubicBezTo>
                      <a:pt x="475" y="1644"/>
                      <a:pt x="499" y="1664"/>
                      <a:pt x="528" y="1674"/>
                    </a:cubicBezTo>
                    <a:lnTo>
                      <a:pt x="650" y="1717"/>
                    </a:lnTo>
                    <a:cubicBezTo>
                      <a:pt x="680" y="1727"/>
                      <a:pt x="711" y="1726"/>
                      <a:pt x="740" y="1713"/>
                    </a:cubicBezTo>
                    <a:cubicBezTo>
                      <a:pt x="768" y="1701"/>
                      <a:pt x="790" y="1679"/>
                      <a:pt x="800" y="1652"/>
                    </a:cubicBezTo>
                    <a:lnTo>
                      <a:pt x="836" y="1561"/>
                    </a:lnTo>
                    <a:cubicBezTo>
                      <a:pt x="907" y="1568"/>
                      <a:pt x="979" y="1566"/>
                      <a:pt x="1050" y="1553"/>
                    </a:cubicBezTo>
                    <a:lnTo>
                      <a:pt x="1093" y="1641"/>
                    </a:lnTo>
                    <a:cubicBezTo>
                      <a:pt x="1120" y="1696"/>
                      <a:pt x="1190" y="1720"/>
                      <a:pt x="1248" y="1695"/>
                    </a:cubicBezTo>
                    <a:lnTo>
                      <a:pt x="1367" y="1643"/>
                    </a:lnTo>
                    <a:cubicBezTo>
                      <a:pt x="1425" y="1618"/>
                      <a:pt x="1451" y="1553"/>
                      <a:pt x="1424" y="1498"/>
                    </a:cubicBezTo>
                    <a:lnTo>
                      <a:pt x="1381" y="1410"/>
                    </a:lnTo>
                    <a:cubicBezTo>
                      <a:pt x="1437" y="1367"/>
                      <a:pt x="1486" y="1318"/>
                      <a:pt x="1526" y="1263"/>
                    </a:cubicBezTo>
                    <a:lnTo>
                      <a:pt x="1623" y="1296"/>
                    </a:lnTo>
                    <a:cubicBezTo>
                      <a:pt x="1652" y="1306"/>
                      <a:pt x="1684" y="1305"/>
                      <a:pt x="1712" y="1293"/>
                    </a:cubicBezTo>
                    <a:cubicBezTo>
                      <a:pt x="1741" y="1281"/>
                      <a:pt x="1762" y="1259"/>
                      <a:pt x="1773" y="1231"/>
                    </a:cubicBezTo>
                    <a:lnTo>
                      <a:pt x="1818" y="1116"/>
                    </a:lnTo>
                    <a:cubicBezTo>
                      <a:pt x="1840" y="1060"/>
                      <a:pt x="1809" y="997"/>
                      <a:pt x="1749" y="976"/>
                    </a:cubicBezTo>
                    <a:close/>
                    <a:moveTo>
                      <a:pt x="1108" y="1262"/>
                    </a:moveTo>
                    <a:cubicBezTo>
                      <a:pt x="1046" y="1288"/>
                      <a:pt x="982" y="1301"/>
                      <a:pt x="915" y="1301"/>
                    </a:cubicBezTo>
                    <a:cubicBezTo>
                      <a:pt x="735" y="1301"/>
                      <a:pt x="571" y="1203"/>
                      <a:pt x="496" y="1050"/>
                    </a:cubicBezTo>
                    <a:cubicBezTo>
                      <a:pt x="389" y="833"/>
                      <a:pt x="490" y="575"/>
                      <a:pt x="722" y="476"/>
                    </a:cubicBezTo>
                    <a:cubicBezTo>
                      <a:pt x="783" y="449"/>
                      <a:pt x="847" y="436"/>
                      <a:pt x="914" y="436"/>
                    </a:cubicBezTo>
                    <a:cubicBezTo>
                      <a:pt x="1094" y="436"/>
                      <a:pt x="1258" y="535"/>
                      <a:pt x="1334" y="688"/>
                    </a:cubicBezTo>
                    <a:cubicBezTo>
                      <a:pt x="1440" y="904"/>
                      <a:pt x="1339" y="1162"/>
                      <a:pt x="1108" y="1262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2" name="Freeform 18"/>
              <p:cNvSpPr>
                <a:spLocks noEditPoints="1"/>
              </p:cNvSpPr>
              <p:nvPr/>
            </p:nvSpPr>
            <p:spPr bwMode="auto">
              <a:xfrm>
                <a:off x="2434007" y="-763262"/>
                <a:ext cx="906464" cy="849314"/>
              </a:xfrm>
              <a:custGeom>
                <a:avLst/>
                <a:gdLst>
                  <a:gd name="T0" fmla="*/ 5282 w 5558"/>
                  <a:gd name="T1" fmla="*/ 2945 h 5211"/>
                  <a:gd name="T2" fmla="*/ 4990 w 5558"/>
                  <a:gd name="T3" fmla="*/ 2843 h 5211"/>
                  <a:gd name="T4" fmla="*/ 4965 w 5558"/>
                  <a:gd name="T5" fmla="*/ 2236 h 5211"/>
                  <a:gd name="T6" fmla="*/ 5248 w 5558"/>
                  <a:gd name="T7" fmla="*/ 2114 h 5211"/>
                  <a:gd name="T8" fmla="*/ 5420 w 5558"/>
                  <a:gd name="T9" fmla="*/ 1676 h 5211"/>
                  <a:gd name="T10" fmla="*/ 5255 w 5558"/>
                  <a:gd name="T11" fmla="*/ 1340 h 5211"/>
                  <a:gd name="T12" fmla="*/ 4788 w 5558"/>
                  <a:gd name="T13" fmla="*/ 1178 h 5211"/>
                  <a:gd name="T14" fmla="*/ 4505 w 5558"/>
                  <a:gd name="T15" fmla="*/ 1300 h 5211"/>
                  <a:gd name="T16" fmla="*/ 4029 w 5558"/>
                  <a:gd name="T17" fmla="*/ 888 h 5211"/>
                  <a:gd name="T18" fmla="*/ 4137 w 5558"/>
                  <a:gd name="T19" fmla="*/ 614 h 5211"/>
                  <a:gd name="T20" fmla="*/ 3929 w 5558"/>
                  <a:gd name="T21" fmla="*/ 189 h 5211"/>
                  <a:gd name="T22" fmla="*/ 3559 w 5558"/>
                  <a:gd name="T23" fmla="*/ 61 h 5211"/>
                  <a:gd name="T24" fmla="*/ 3107 w 5558"/>
                  <a:gd name="T25" fmla="*/ 257 h 5211"/>
                  <a:gd name="T26" fmla="*/ 2999 w 5558"/>
                  <a:gd name="T27" fmla="*/ 531 h 5211"/>
                  <a:gd name="T28" fmla="*/ 2352 w 5558"/>
                  <a:gd name="T29" fmla="*/ 554 h 5211"/>
                  <a:gd name="T30" fmla="*/ 2221 w 5558"/>
                  <a:gd name="T31" fmla="*/ 289 h 5211"/>
                  <a:gd name="T32" fmla="*/ 1754 w 5558"/>
                  <a:gd name="T33" fmla="*/ 127 h 5211"/>
                  <a:gd name="T34" fmla="*/ 1396 w 5558"/>
                  <a:gd name="T35" fmla="*/ 282 h 5211"/>
                  <a:gd name="T36" fmla="*/ 1223 w 5558"/>
                  <a:gd name="T37" fmla="*/ 720 h 5211"/>
                  <a:gd name="T38" fmla="*/ 1354 w 5558"/>
                  <a:gd name="T39" fmla="*/ 985 h 5211"/>
                  <a:gd name="T40" fmla="*/ 914 w 5558"/>
                  <a:gd name="T41" fmla="*/ 1432 h 5211"/>
                  <a:gd name="T42" fmla="*/ 622 w 5558"/>
                  <a:gd name="T43" fmla="*/ 1331 h 5211"/>
                  <a:gd name="T44" fmla="*/ 170 w 5558"/>
                  <a:gd name="T45" fmla="*/ 1526 h 5211"/>
                  <a:gd name="T46" fmla="*/ 33 w 5558"/>
                  <a:gd name="T47" fmla="*/ 1873 h 5211"/>
                  <a:gd name="T48" fmla="*/ 43 w 5558"/>
                  <a:gd name="T49" fmla="*/ 2126 h 5211"/>
                  <a:gd name="T50" fmla="*/ 241 w 5558"/>
                  <a:gd name="T51" fmla="*/ 2297 h 5211"/>
                  <a:gd name="T52" fmla="*/ 534 w 5558"/>
                  <a:gd name="T53" fmla="*/ 2399 h 5211"/>
                  <a:gd name="T54" fmla="*/ 558 w 5558"/>
                  <a:gd name="T55" fmla="*/ 3006 h 5211"/>
                  <a:gd name="T56" fmla="*/ 276 w 5558"/>
                  <a:gd name="T57" fmla="*/ 3128 h 5211"/>
                  <a:gd name="T58" fmla="*/ 103 w 5558"/>
                  <a:gd name="T59" fmla="*/ 3566 h 5211"/>
                  <a:gd name="T60" fmla="*/ 268 w 5558"/>
                  <a:gd name="T61" fmla="*/ 3902 h 5211"/>
                  <a:gd name="T62" fmla="*/ 736 w 5558"/>
                  <a:gd name="T63" fmla="*/ 4064 h 5211"/>
                  <a:gd name="T64" fmla="*/ 1018 w 5558"/>
                  <a:gd name="T65" fmla="*/ 3941 h 5211"/>
                  <a:gd name="T66" fmla="*/ 1494 w 5558"/>
                  <a:gd name="T67" fmla="*/ 4354 h 5211"/>
                  <a:gd name="T68" fmla="*/ 1386 w 5558"/>
                  <a:gd name="T69" fmla="*/ 4628 h 5211"/>
                  <a:gd name="T70" fmla="*/ 1397 w 5558"/>
                  <a:gd name="T71" fmla="*/ 4881 h 5211"/>
                  <a:gd name="T72" fmla="*/ 1594 w 5558"/>
                  <a:gd name="T73" fmla="*/ 5053 h 5211"/>
                  <a:gd name="T74" fmla="*/ 1964 w 5558"/>
                  <a:gd name="T75" fmla="*/ 5180 h 5211"/>
                  <a:gd name="T76" fmla="*/ 2234 w 5558"/>
                  <a:gd name="T77" fmla="*/ 5171 h 5211"/>
                  <a:gd name="T78" fmla="*/ 2417 w 5558"/>
                  <a:gd name="T79" fmla="*/ 4985 h 5211"/>
                  <a:gd name="T80" fmla="*/ 2525 w 5558"/>
                  <a:gd name="T81" fmla="*/ 4711 h 5211"/>
                  <a:gd name="T82" fmla="*/ 3172 w 5558"/>
                  <a:gd name="T83" fmla="*/ 4688 h 5211"/>
                  <a:gd name="T84" fmla="*/ 3302 w 5558"/>
                  <a:gd name="T85" fmla="*/ 4953 h 5211"/>
                  <a:gd name="T86" fmla="*/ 3769 w 5558"/>
                  <a:gd name="T87" fmla="*/ 5114 h 5211"/>
                  <a:gd name="T88" fmla="*/ 4127 w 5558"/>
                  <a:gd name="T89" fmla="*/ 4960 h 5211"/>
                  <a:gd name="T90" fmla="*/ 4300 w 5558"/>
                  <a:gd name="T91" fmla="*/ 4521 h 5211"/>
                  <a:gd name="T92" fmla="*/ 4170 w 5558"/>
                  <a:gd name="T93" fmla="*/ 4256 h 5211"/>
                  <a:gd name="T94" fmla="*/ 4609 w 5558"/>
                  <a:gd name="T95" fmla="*/ 3810 h 5211"/>
                  <a:gd name="T96" fmla="*/ 4902 w 5558"/>
                  <a:gd name="T97" fmla="*/ 3912 h 5211"/>
                  <a:gd name="T98" fmla="*/ 5171 w 5558"/>
                  <a:gd name="T99" fmla="*/ 3902 h 5211"/>
                  <a:gd name="T100" fmla="*/ 5354 w 5558"/>
                  <a:gd name="T101" fmla="*/ 3716 h 5211"/>
                  <a:gd name="T102" fmla="*/ 5491 w 5558"/>
                  <a:gd name="T103" fmla="*/ 3369 h 5211"/>
                  <a:gd name="T104" fmla="*/ 5282 w 5558"/>
                  <a:gd name="T105" fmla="*/ 2945 h 5211"/>
                  <a:gd name="T106" fmla="*/ 3345 w 5558"/>
                  <a:gd name="T107" fmla="*/ 3808 h 5211"/>
                  <a:gd name="T108" fmla="*/ 2762 w 5558"/>
                  <a:gd name="T109" fmla="*/ 3928 h 5211"/>
                  <a:gd name="T110" fmla="*/ 1496 w 5558"/>
                  <a:gd name="T111" fmla="*/ 3168 h 5211"/>
                  <a:gd name="T112" fmla="*/ 2179 w 5558"/>
                  <a:gd name="T113" fmla="*/ 1434 h 5211"/>
                  <a:gd name="T114" fmla="*/ 2761 w 5558"/>
                  <a:gd name="T115" fmla="*/ 1314 h 5211"/>
                  <a:gd name="T116" fmla="*/ 4027 w 5558"/>
                  <a:gd name="T117" fmla="*/ 2074 h 5211"/>
                  <a:gd name="T118" fmla="*/ 3345 w 5558"/>
                  <a:gd name="T119" fmla="*/ 3808 h 5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558" h="5211">
                    <a:moveTo>
                      <a:pt x="5282" y="2945"/>
                    </a:moveTo>
                    <a:lnTo>
                      <a:pt x="4990" y="2843"/>
                    </a:lnTo>
                    <a:cubicBezTo>
                      <a:pt x="5013" y="2643"/>
                      <a:pt x="5005" y="2439"/>
                      <a:pt x="4965" y="2236"/>
                    </a:cubicBezTo>
                    <a:lnTo>
                      <a:pt x="5248" y="2114"/>
                    </a:lnTo>
                    <a:cubicBezTo>
                      <a:pt x="5424" y="2038"/>
                      <a:pt x="5501" y="1841"/>
                      <a:pt x="5420" y="1676"/>
                    </a:cubicBezTo>
                    <a:lnTo>
                      <a:pt x="5255" y="1340"/>
                    </a:lnTo>
                    <a:cubicBezTo>
                      <a:pt x="5174" y="1174"/>
                      <a:pt x="4964" y="1102"/>
                      <a:pt x="4788" y="1178"/>
                    </a:cubicBezTo>
                    <a:lnTo>
                      <a:pt x="4505" y="1300"/>
                    </a:lnTo>
                    <a:cubicBezTo>
                      <a:pt x="4367" y="1140"/>
                      <a:pt x="4206" y="1002"/>
                      <a:pt x="4029" y="888"/>
                    </a:cubicBezTo>
                    <a:lnTo>
                      <a:pt x="4137" y="614"/>
                    </a:lnTo>
                    <a:cubicBezTo>
                      <a:pt x="4204" y="443"/>
                      <a:pt x="4111" y="252"/>
                      <a:pt x="3929" y="189"/>
                    </a:cubicBezTo>
                    <a:lnTo>
                      <a:pt x="3559" y="61"/>
                    </a:lnTo>
                    <a:cubicBezTo>
                      <a:pt x="3383" y="0"/>
                      <a:pt x="3172" y="91"/>
                      <a:pt x="3107" y="257"/>
                    </a:cubicBezTo>
                    <a:lnTo>
                      <a:pt x="2999" y="531"/>
                    </a:lnTo>
                    <a:cubicBezTo>
                      <a:pt x="2785" y="510"/>
                      <a:pt x="2568" y="517"/>
                      <a:pt x="2352" y="554"/>
                    </a:cubicBezTo>
                    <a:lnTo>
                      <a:pt x="2221" y="289"/>
                    </a:lnTo>
                    <a:cubicBezTo>
                      <a:pt x="2140" y="124"/>
                      <a:pt x="1931" y="51"/>
                      <a:pt x="1754" y="127"/>
                    </a:cubicBezTo>
                    <a:lnTo>
                      <a:pt x="1396" y="282"/>
                    </a:lnTo>
                    <a:cubicBezTo>
                      <a:pt x="1220" y="358"/>
                      <a:pt x="1142" y="555"/>
                      <a:pt x="1223" y="720"/>
                    </a:cubicBezTo>
                    <a:lnTo>
                      <a:pt x="1354" y="985"/>
                    </a:lnTo>
                    <a:cubicBezTo>
                      <a:pt x="1183" y="1115"/>
                      <a:pt x="1035" y="1266"/>
                      <a:pt x="914" y="1432"/>
                    </a:cubicBezTo>
                    <a:lnTo>
                      <a:pt x="622" y="1331"/>
                    </a:lnTo>
                    <a:cubicBezTo>
                      <a:pt x="446" y="1269"/>
                      <a:pt x="235" y="1360"/>
                      <a:pt x="170" y="1526"/>
                    </a:cubicBezTo>
                    <a:lnTo>
                      <a:pt x="33" y="1873"/>
                    </a:lnTo>
                    <a:cubicBezTo>
                      <a:pt x="0" y="1956"/>
                      <a:pt x="4" y="2045"/>
                      <a:pt x="43" y="2126"/>
                    </a:cubicBezTo>
                    <a:cubicBezTo>
                      <a:pt x="83" y="2206"/>
                      <a:pt x="153" y="2267"/>
                      <a:pt x="241" y="2297"/>
                    </a:cubicBezTo>
                    <a:lnTo>
                      <a:pt x="534" y="2399"/>
                    </a:lnTo>
                    <a:cubicBezTo>
                      <a:pt x="511" y="2598"/>
                      <a:pt x="518" y="2803"/>
                      <a:pt x="558" y="3006"/>
                    </a:cubicBezTo>
                    <a:lnTo>
                      <a:pt x="276" y="3128"/>
                    </a:lnTo>
                    <a:cubicBezTo>
                      <a:pt x="99" y="3204"/>
                      <a:pt x="22" y="3400"/>
                      <a:pt x="103" y="3566"/>
                    </a:cubicBezTo>
                    <a:lnTo>
                      <a:pt x="268" y="3902"/>
                    </a:lnTo>
                    <a:cubicBezTo>
                      <a:pt x="350" y="4067"/>
                      <a:pt x="559" y="4140"/>
                      <a:pt x="736" y="4064"/>
                    </a:cubicBezTo>
                    <a:lnTo>
                      <a:pt x="1018" y="3941"/>
                    </a:lnTo>
                    <a:cubicBezTo>
                      <a:pt x="1156" y="4102"/>
                      <a:pt x="1317" y="4240"/>
                      <a:pt x="1494" y="4354"/>
                    </a:cubicBezTo>
                    <a:lnTo>
                      <a:pt x="1386" y="4628"/>
                    </a:lnTo>
                    <a:cubicBezTo>
                      <a:pt x="1353" y="4710"/>
                      <a:pt x="1357" y="4800"/>
                      <a:pt x="1397" y="4881"/>
                    </a:cubicBezTo>
                    <a:cubicBezTo>
                      <a:pt x="1436" y="4961"/>
                      <a:pt x="1506" y="5022"/>
                      <a:pt x="1594" y="5053"/>
                    </a:cubicBezTo>
                    <a:lnTo>
                      <a:pt x="1964" y="5180"/>
                    </a:lnTo>
                    <a:cubicBezTo>
                      <a:pt x="2052" y="5211"/>
                      <a:pt x="2148" y="5208"/>
                      <a:pt x="2234" y="5171"/>
                    </a:cubicBezTo>
                    <a:cubicBezTo>
                      <a:pt x="2319" y="5134"/>
                      <a:pt x="2384" y="5068"/>
                      <a:pt x="2417" y="4985"/>
                    </a:cubicBezTo>
                    <a:lnTo>
                      <a:pt x="2525" y="4711"/>
                    </a:lnTo>
                    <a:cubicBezTo>
                      <a:pt x="2738" y="4732"/>
                      <a:pt x="2955" y="4725"/>
                      <a:pt x="3172" y="4688"/>
                    </a:cubicBezTo>
                    <a:lnTo>
                      <a:pt x="3302" y="4953"/>
                    </a:lnTo>
                    <a:cubicBezTo>
                      <a:pt x="3383" y="5118"/>
                      <a:pt x="3593" y="5191"/>
                      <a:pt x="3769" y="5114"/>
                    </a:cubicBezTo>
                    <a:lnTo>
                      <a:pt x="4127" y="4960"/>
                    </a:lnTo>
                    <a:cubicBezTo>
                      <a:pt x="4304" y="4883"/>
                      <a:pt x="4381" y="4687"/>
                      <a:pt x="4300" y="4521"/>
                    </a:cubicBezTo>
                    <a:lnTo>
                      <a:pt x="4170" y="4256"/>
                    </a:lnTo>
                    <a:cubicBezTo>
                      <a:pt x="4341" y="4127"/>
                      <a:pt x="4488" y="3976"/>
                      <a:pt x="4609" y="3810"/>
                    </a:cubicBezTo>
                    <a:lnTo>
                      <a:pt x="4902" y="3912"/>
                    </a:lnTo>
                    <a:cubicBezTo>
                      <a:pt x="4990" y="3942"/>
                      <a:pt x="5086" y="3939"/>
                      <a:pt x="5171" y="3902"/>
                    </a:cubicBezTo>
                    <a:cubicBezTo>
                      <a:pt x="5256" y="3865"/>
                      <a:pt x="5321" y="3799"/>
                      <a:pt x="5354" y="3716"/>
                    </a:cubicBezTo>
                    <a:lnTo>
                      <a:pt x="5491" y="3369"/>
                    </a:lnTo>
                    <a:cubicBezTo>
                      <a:pt x="5558" y="3198"/>
                      <a:pt x="5464" y="3008"/>
                      <a:pt x="5282" y="2945"/>
                    </a:cubicBezTo>
                    <a:close/>
                    <a:moveTo>
                      <a:pt x="3345" y="3808"/>
                    </a:moveTo>
                    <a:cubicBezTo>
                      <a:pt x="3160" y="3887"/>
                      <a:pt x="2964" y="3928"/>
                      <a:pt x="2762" y="3928"/>
                    </a:cubicBezTo>
                    <a:cubicBezTo>
                      <a:pt x="2220" y="3928"/>
                      <a:pt x="1723" y="3629"/>
                      <a:pt x="1496" y="3168"/>
                    </a:cubicBezTo>
                    <a:cubicBezTo>
                      <a:pt x="1175" y="2513"/>
                      <a:pt x="1481" y="1735"/>
                      <a:pt x="2179" y="1434"/>
                    </a:cubicBezTo>
                    <a:cubicBezTo>
                      <a:pt x="2363" y="1354"/>
                      <a:pt x="2559" y="1314"/>
                      <a:pt x="2761" y="1314"/>
                    </a:cubicBezTo>
                    <a:cubicBezTo>
                      <a:pt x="3303" y="1314"/>
                      <a:pt x="3800" y="1612"/>
                      <a:pt x="4027" y="2074"/>
                    </a:cubicBezTo>
                    <a:cubicBezTo>
                      <a:pt x="4348" y="2729"/>
                      <a:pt x="4042" y="3506"/>
                      <a:pt x="3345" y="3808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3493384" y="2097592"/>
              <a:ext cx="1427453" cy="26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IDEIA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066026" y="3109589"/>
              <a:ext cx="948764" cy="434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ESCALA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1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475740" y="4190732"/>
              <a:ext cx="922074" cy="26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TEMPO 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315211" y="4982618"/>
              <a:ext cx="1124675" cy="26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CUSTO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125439" y="3103873"/>
              <a:ext cx="1427453" cy="26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RISCOS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255644" y="4158651"/>
              <a:ext cx="1503842" cy="232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900" b="0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STAKEHOLDERS</a:t>
              </a:r>
              <a:endParaRPr kumimoji="0" lang="pt-BR" sz="105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903282" y="2109530"/>
              <a:ext cx="1055551" cy="372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100" spc="300">
                  <a:solidFill>
                    <a:schemeClr val="bg1"/>
                  </a:solidFill>
                  <a:latin typeface="Gill Sans MT" panose="020B0502020104020203" pitchFamily="34" charset="0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900" b="0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PROBLEMA OPORTUN.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231601" y="1560397"/>
            <a:ext cx="4749790" cy="364677"/>
            <a:chOff x="6168119" y="1149748"/>
            <a:chExt cx="2711078" cy="364677"/>
          </a:xfrm>
        </p:grpSpPr>
        <p:cxnSp>
          <p:nvCxnSpPr>
            <p:cNvPr id="154" name="Straight Connector 153"/>
            <p:cNvCxnSpPr/>
            <p:nvPr/>
          </p:nvCxnSpPr>
          <p:spPr>
            <a:xfrm flipV="1">
              <a:off x="6479934" y="1506662"/>
              <a:ext cx="2361221" cy="7763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TextBox 154"/>
            <p:cNvSpPr txBox="1"/>
            <p:nvPr/>
          </p:nvSpPr>
          <p:spPr>
            <a:xfrm flipH="1">
              <a:off x="6168119" y="1149748"/>
              <a:ext cx="27110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400" b="0" i="0" u="none" strike="noStrike" kern="1200" cap="none" spc="300" normalizeH="0" baseline="0" noProof="0" dirty="0">
                  <a:ln>
                    <a:noFill/>
                  </a:ln>
                  <a:solidFill>
                    <a:srgbClr val="F1C40F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PROBLEMA/OPORTUNIDADE</a:t>
              </a:r>
            </a:p>
          </p:txBody>
        </p:sp>
      </p:grpSp>
      <p:grpSp>
        <p:nvGrpSpPr>
          <p:cNvPr id="120" name="Group 119"/>
          <p:cNvGrpSpPr/>
          <p:nvPr/>
        </p:nvGrpSpPr>
        <p:grpSpPr>
          <a:xfrm flipH="1">
            <a:off x="649914" y="936210"/>
            <a:ext cx="5136310" cy="5585774"/>
            <a:chOff x="6041214" y="775174"/>
            <a:chExt cx="2973031" cy="5585774"/>
          </a:xfrm>
        </p:grpSpPr>
        <p:cxnSp>
          <p:nvCxnSpPr>
            <p:cNvPr id="134" name="Straight Connector 133"/>
            <p:cNvCxnSpPr/>
            <p:nvPr/>
          </p:nvCxnSpPr>
          <p:spPr>
            <a:xfrm flipV="1">
              <a:off x="6505930" y="1187435"/>
              <a:ext cx="2361221" cy="7763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TextBox 134"/>
            <p:cNvSpPr txBox="1"/>
            <p:nvPr/>
          </p:nvSpPr>
          <p:spPr>
            <a:xfrm flipH="1">
              <a:off x="6303167" y="775174"/>
              <a:ext cx="27110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400" b="0" i="0" u="none" strike="noStrike" kern="1200" cap="none" spc="300" normalizeH="0" baseline="0" noProof="0" dirty="0">
                  <a:ln>
                    <a:noFill/>
                  </a:ln>
                  <a:solidFill>
                    <a:srgbClr val="019587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  IDEIA/SOLUÇÃO</a:t>
              </a:r>
            </a:p>
          </p:txBody>
        </p:sp>
        <p:sp>
          <p:nvSpPr>
            <p:cNvPr id="81" name="TextBox 134">
              <a:extLst>
                <a:ext uri="{FF2B5EF4-FFF2-40B4-BE49-F238E27FC236}">
                  <a16:creationId xmlns:a16="http://schemas.microsoft.com/office/drawing/2014/main" id="{CD3C927A-C681-49BC-A6E3-DD0F0F67915C}"/>
                </a:ext>
              </a:extLst>
            </p:cNvPr>
            <p:cNvSpPr txBox="1"/>
            <p:nvPr/>
          </p:nvSpPr>
          <p:spPr>
            <a:xfrm flipH="1">
              <a:off x="7157156" y="5749276"/>
              <a:ext cx="17258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400" b="0" i="0" u="none" strike="noStrike" kern="1200" cap="none" spc="300" normalizeH="0" baseline="0" noProof="0" dirty="0">
                  <a:ln>
                    <a:noFill/>
                  </a:ln>
                  <a:solidFill>
                    <a:srgbClr val="019587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  XXXX</a:t>
              </a:r>
            </a:p>
          </p:txBody>
        </p:sp>
        <p:sp>
          <p:nvSpPr>
            <p:cNvPr id="82" name="TextBox 134">
              <a:extLst>
                <a:ext uri="{FF2B5EF4-FFF2-40B4-BE49-F238E27FC236}">
                  <a16:creationId xmlns:a16="http://schemas.microsoft.com/office/drawing/2014/main" id="{2C366AD7-7650-447D-A99A-93BBF6F880F6}"/>
                </a:ext>
              </a:extLst>
            </p:cNvPr>
            <p:cNvSpPr txBox="1"/>
            <p:nvPr/>
          </p:nvSpPr>
          <p:spPr>
            <a:xfrm flipH="1">
              <a:off x="6041214" y="6053171"/>
              <a:ext cx="27959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400" b="0" i="0" u="none" strike="noStrike" kern="1200" cap="none" spc="300" normalizeH="0" baseline="0" noProof="0" dirty="0">
                  <a:ln>
                    <a:noFill/>
                  </a:ln>
                  <a:solidFill>
                    <a:srgbClr val="019587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  YYYYY</a:t>
              </a:r>
            </a:p>
          </p:txBody>
        </p:sp>
      </p:grpSp>
      <p:grpSp>
        <p:nvGrpSpPr>
          <p:cNvPr id="12" name="Gráfico 10" descr="Frasco estrutura de tópicos">
            <a:extLst>
              <a:ext uri="{FF2B5EF4-FFF2-40B4-BE49-F238E27FC236}">
                <a16:creationId xmlns:a16="http://schemas.microsoft.com/office/drawing/2014/main" id="{A9C34766-EACB-48B2-A01D-6239CA01D0F9}"/>
              </a:ext>
            </a:extLst>
          </p:cNvPr>
          <p:cNvGrpSpPr/>
          <p:nvPr/>
        </p:nvGrpSpPr>
        <p:grpSpPr>
          <a:xfrm>
            <a:off x="6811609" y="1708226"/>
            <a:ext cx="180584" cy="416004"/>
            <a:chOff x="6811609" y="1708226"/>
            <a:chExt cx="180584" cy="416004"/>
          </a:xfrm>
          <a:solidFill>
            <a:schemeClr val="bg1"/>
          </a:solidFill>
        </p:grpSpPr>
        <p:sp>
          <p:nvSpPr>
            <p:cNvPr id="13" name="Forma Livre: Forma 12">
              <a:extLst>
                <a:ext uri="{FF2B5EF4-FFF2-40B4-BE49-F238E27FC236}">
                  <a16:creationId xmlns:a16="http://schemas.microsoft.com/office/drawing/2014/main" id="{1319529D-1DEF-44D6-A4DE-271A24367EBC}"/>
                </a:ext>
              </a:extLst>
            </p:cNvPr>
            <p:cNvSpPr/>
            <p:nvPr/>
          </p:nvSpPr>
          <p:spPr>
            <a:xfrm>
              <a:off x="6811609" y="1842113"/>
              <a:ext cx="180584" cy="282117"/>
            </a:xfrm>
            <a:custGeom>
              <a:avLst/>
              <a:gdLst>
                <a:gd name="connsiteX0" fmla="*/ 178589 w 180584"/>
                <a:gd name="connsiteY0" fmla="*/ 248646 h 282117"/>
                <a:gd name="connsiteX1" fmla="*/ 123767 w 180584"/>
                <a:gd name="connsiteY1" fmla="*/ 123324 h 282117"/>
                <a:gd name="connsiteX2" fmla="*/ 123767 w 180584"/>
                <a:gd name="connsiteY2" fmla="*/ 35791 h 282117"/>
                <a:gd name="connsiteX3" fmla="*/ 130772 w 180584"/>
                <a:gd name="connsiteY3" fmla="*/ 18888 h 282117"/>
                <a:gd name="connsiteX4" fmla="*/ 141493 w 180584"/>
                <a:gd name="connsiteY4" fmla="*/ 8162 h 282117"/>
                <a:gd name="connsiteX5" fmla="*/ 141492 w 180584"/>
                <a:gd name="connsiteY5" fmla="*/ 1400 h 282117"/>
                <a:gd name="connsiteX6" fmla="*/ 138112 w 180584"/>
                <a:gd name="connsiteY6" fmla="*/ 0 h 282117"/>
                <a:gd name="connsiteX7" fmla="*/ 42479 w 180584"/>
                <a:gd name="connsiteY7" fmla="*/ 0 h 282117"/>
                <a:gd name="connsiteX8" fmla="*/ 37698 w 180584"/>
                <a:gd name="connsiteY8" fmla="*/ 4783 h 282117"/>
                <a:gd name="connsiteX9" fmla="*/ 39098 w 180584"/>
                <a:gd name="connsiteY9" fmla="*/ 8162 h 282117"/>
                <a:gd name="connsiteX10" fmla="*/ 49819 w 180584"/>
                <a:gd name="connsiteY10" fmla="*/ 18888 h 282117"/>
                <a:gd name="connsiteX11" fmla="*/ 56824 w 180584"/>
                <a:gd name="connsiteY11" fmla="*/ 35791 h 282117"/>
                <a:gd name="connsiteX12" fmla="*/ 56824 w 180584"/>
                <a:gd name="connsiteY12" fmla="*/ 123324 h 282117"/>
                <a:gd name="connsiteX13" fmla="*/ 2002 w 180584"/>
                <a:gd name="connsiteY13" fmla="*/ 248646 h 282117"/>
                <a:gd name="connsiteX14" fmla="*/ 14351 w 180584"/>
                <a:gd name="connsiteY14" fmla="*/ 280122 h 282117"/>
                <a:gd name="connsiteX15" fmla="*/ 23907 w 180584"/>
                <a:gd name="connsiteY15" fmla="*/ 282118 h 282117"/>
                <a:gd name="connsiteX16" fmla="*/ 156684 w 180584"/>
                <a:gd name="connsiteY16" fmla="*/ 282118 h 282117"/>
                <a:gd name="connsiteX17" fmla="*/ 180585 w 180584"/>
                <a:gd name="connsiteY17" fmla="*/ 258202 h 282117"/>
                <a:gd name="connsiteX18" fmla="*/ 178589 w 180584"/>
                <a:gd name="connsiteY18" fmla="*/ 248646 h 282117"/>
                <a:gd name="connsiteX19" fmla="*/ 56580 w 180584"/>
                <a:gd name="connsiteY19" fmla="*/ 12126 h 282117"/>
                <a:gd name="connsiteX20" fmla="*/ 54103 w 180584"/>
                <a:gd name="connsiteY20" fmla="*/ 9645 h 282117"/>
                <a:gd name="connsiteX21" fmla="*/ 54136 w 180584"/>
                <a:gd name="connsiteY21" fmla="*/ 9563 h 282117"/>
                <a:gd name="connsiteX22" fmla="*/ 126454 w 180584"/>
                <a:gd name="connsiteY22" fmla="*/ 9563 h 282117"/>
                <a:gd name="connsiteX23" fmla="*/ 126488 w 180584"/>
                <a:gd name="connsiteY23" fmla="*/ 9645 h 282117"/>
                <a:gd name="connsiteX24" fmla="*/ 124006 w 180584"/>
                <a:gd name="connsiteY24" fmla="*/ 12126 h 282117"/>
                <a:gd name="connsiteX25" fmla="*/ 114204 w 180584"/>
                <a:gd name="connsiteY25" fmla="*/ 35791 h 282117"/>
                <a:gd name="connsiteX26" fmla="*/ 114204 w 180584"/>
                <a:gd name="connsiteY26" fmla="*/ 62162 h 282117"/>
                <a:gd name="connsiteX27" fmla="*/ 66387 w 180584"/>
                <a:gd name="connsiteY27" fmla="*/ 62162 h 282117"/>
                <a:gd name="connsiteX28" fmla="*/ 66387 w 180584"/>
                <a:gd name="connsiteY28" fmla="*/ 35815 h 282117"/>
                <a:gd name="connsiteX29" fmla="*/ 56580 w 180584"/>
                <a:gd name="connsiteY29" fmla="*/ 12126 h 282117"/>
                <a:gd name="connsiteX30" fmla="*/ 168715 w 180584"/>
                <a:gd name="connsiteY30" fmla="*/ 266061 h 282117"/>
                <a:gd name="connsiteX31" fmla="*/ 156684 w 180584"/>
                <a:gd name="connsiteY31" fmla="*/ 272554 h 282117"/>
                <a:gd name="connsiteX32" fmla="*/ 23907 w 180584"/>
                <a:gd name="connsiteY32" fmla="*/ 272554 h 282117"/>
                <a:gd name="connsiteX33" fmla="*/ 9564 w 180584"/>
                <a:gd name="connsiteY33" fmla="*/ 258207 h 282117"/>
                <a:gd name="connsiteX34" fmla="*/ 10762 w 180584"/>
                <a:gd name="connsiteY34" fmla="*/ 252471 h 282117"/>
                <a:gd name="connsiteX35" fmla="*/ 65985 w 180584"/>
                <a:gd name="connsiteY35" fmla="*/ 126236 h 282117"/>
                <a:gd name="connsiteX36" fmla="*/ 66387 w 180584"/>
                <a:gd name="connsiteY36" fmla="*/ 124323 h 282117"/>
                <a:gd name="connsiteX37" fmla="*/ 66387 w 180584"/>
                <a:gd name="connsiteY37" fmla="*/ 71725 h 282117"/>
                <a:gd name="connsiteX38" fmla="*/ 114204 w 180584"/>
                <a:gd name="connsiteY38" fmla="*/ 71725 h 282117"/>
                <a:gd name="connsiteX39" fmla="*/ 114204 w 180584"/>
                <a:gd name="connsiteY39" fmla="*/ 124323 h 282117"/>
                <a:gd name="connsiteX40" fmla="*/ 114605 w 180584"/>
                <a:gd name="connsiteY40" fmla="*/ 126236 h 282117"/>
                <a:gd name="connsiteX41" fmla="*/ 169829 w 180584"/>
                <a:gd name="connsiteY41" fmla="*/ 252471 h 282117"/>
                <a:gd name="connsiteX42" fmla="*/ 168715 w 180584"/>
                <a:gd name="connsiteY42" fmla="*/ 266061 h 282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80584" h="282117">
                  <a:moveTo>
                    <a:pt x="178589" y="248646"/>
                  </a:moveTo>
                  <a:lnTo>
                    <a:pt x="123767" y="123324"/>
                  </a:lnTo>
                  <a:lnTo>
                    <a:pt x="123767" y="35791"/>
                  </a:lnTo>
                  <a:cubicBezTo>
                    <a:pt x="123751" y="29447"/>
                    <a:pt x="126274" y="23360"/>
                    <a:pt x="130772" y="18888"/>
                  </a:cubicBezTo>
                  <a:lnTo>
                    <a:pt x="141493" y="8162"/>
                  </a:lnTo>
                  <a:cubicBezTo>
                    <a:pt x="143360" y="6295"/>
                    <a:pt x="143359" y="3267"/>
                    <a:pt x="141492" y="1400"/>
                  </a:cubicBezTo>
                  <a:cubicBezTo>
                    <a:pt x="140595" y="504"/>
                    <a:pt x="139380" y="0"/>
                    <a:pt x="138112" y="0"/>
                  </a:cubicBezTo>
                  <a:lnTo>
                    <a:pt x="42479" y="0"/>
                  </a:lnTo>
                  <a:cubicBezTo>
                    <a:pt x="39838" y="0"/>
                    <a:pt x="37698" y="2142"/>
                    <a:pt x="37698" y="4783"/>
                  </a:cubicBezTo>
                  <a:cubicBezTo>
                    <a:pt x="37699" y="6050"/>
                    <a:pt x="38202" y="7266"/>
                    <a:pt x="39098" y="8162"/>
                  </a:cubicBezTo>
                  <a:lnTo>
                    <a:pt x="49819" y="18888"/>
                  </a:lnTo>
                  <a:cubicBezTo>
                    <a:pt x="54317" y="23360"/>
                    <a:pt x="56840" y="29447"/>
                    <a:pt x="56824" y="35791"/>
                  </a:cubicBezTo>
                  <a:lnTo>
                    <a:pt x="56824" y="123324"/>
                  </a:lnTo>
                  <a:lnTo>
                    <a:pt x="2002" y="248646"/>
                  </a:lnTo>
                  <a:cubicBezTo>
                    <a:pt x="-3280" y="260748"/>
                    <a:pt x="2249" y="274840"/>
                    <a:pt x="14351" y="280122"/>
                  </a:cubicBezTo>
                  <a:cubicBezTo>
                    <a:pt x="17365" y="281437"/>
                    <a:pt x="20618" y="282117"/>
                    <a:pt x="23907" y="282118"/>
                  </a:cubicBezTo>
                  <a:lnTo>
                    <a:pt x="156684" y="282118"/>
                  </a:lnTo>
                  <a:cubicBezTo>
                    <a:pt x="169888" y="282113"/>
                    <a:pt x="180589" y="271406"/>
                    <a:pt x="180585" y="258202"/>
                  </a:cubicBezTo>
                  <a:cubicBezTo>
                    <a:pt x="180584" y="254913"/>
                    <a:pt x="179904" y="251660"/>
                    <a:pt x="178589" y="248646"/>
                  </a:cubicBezTo>
                  <a:close/>
                  <a:moveTo>
                    <a:pt x="56580" y="12126"/>
                  </a:moveTo>
                  <a:lnTo>
                    <a:pt x="54103" y="9645"/>
                  </a:lnTo>
                  <a:cubicBezTo>
                    <a:pt x="54060" y="9602"/>
                    <a:pt x="54074" y="9563"/>
                    <a:pt x="54136" y="9563"/>
                  </a:cubicBezTo>
                  <a:lnTo>
                    <a:pt x="126454" y="9563"/>
                  </a:lnTo>
                  <a:cubicBezTo>
                    <a:pt x="126516" y="9563"/>
                    <a:pt x="126531" y="9602"/>
                    <a:pt x="126488" y="9645"/>
                  </a:cubicBezTo>
                  <a:lnTo>
                    <a:pt x="124006" y="12126"/>
                  </a:lnTo>
                  <a:cubicBezTo>
                    <a:pt x="117730" y="18403"/>
                    <a:pt x="114204" y="26915"/>
                    <a:pt x="114204" y="35791"/>
                  </a:cubicBezTo>
                  <a:lnTo>
                    <a:pt x="114204" y="62162"/>
                  </a:lnTo>
                  <a:lnTo>
                    <a:pt x="66387" y="62162"/>
                  </a:lnTo>
                  <a:lnTo>
                    <a:pt x="66387" y="35815"/>
                  </a:lnTo>
                  <a:cubicBezTo>
                    <a:pt x="66387" y="26931"/>
                    <a:pt x="62859" y="18410"/>
                    <a:pt x="56580" y="12126"/>
                  </a:cubicBezTo>
                  <a:close/>
                  <a:moveTo>
                    <a:pt x="168715" y="266061"/>
                  </a:moveTo>
                  <a:cubicBezTo>
                    <a:pt x="166088" y="270151"/>
                    <a:pt x="161544" y="272604"/>
                    <a:pt x="156684" y="272554"/>
                  </a:cubicBezTo>
                  <a:lnTo>
                    <a:pt x="23907" y="272554"/>
                  </a:lnTo>
                  <a:cubicBezTo>
                    <a:pt x="15984" y="272553"/>
                    <a:pt x="9563" y="266129"/>
                    <a:pt x="9564" y="258207"/>
                  </a:cubicBezTo>
                  <a:cubicBezTo>
                    <a:pt x="9565" y="256233"/>
                    <a:pt x="9973" y="254280"/>
                    <a:pt x="10762" y="252471"/>
                  </a:cubicBezTo>
                  <a:lnTo>
                    <a:pt x="65985" y="126236"/>
                  </a:lnTo>
                  <a:cubicBezTo>
                    <a:pt x="66251" y="125633"/>
                    <a:pt x="66388" y="124981"/>
                    <a:pt x="66387" y="124323"/>
                  </a:cubicBezTo>
                  <a:lnTo>
                    <a:pt x="66387" y="71725"/>
                  </a:lnTo>
                  <a:lnTo>
                    <a:pt x="114204" y="71725"/>
                  </a:lnTo>
                  <a:lnTo>
                    <a:pt x="114204" y="124323"/>
                  </a:lnTo>
                  <a:cubicBezTo>
                    <a:pt x="114203" y="124981"/>
                    <a:pt x="114340" y="125633"/>
                    <a:pt x="114605" y="126236"/>
                  </a:cubicBezTo>
                  <a:lnTo>
                    <a:pt x="169829" y="252471"/>
                  </a:lnTo>
                  <a:cubicBezTo>
                    <a:pt x="171812" y="256893"/>
                    <a:pt x="171392" y="262022"/>
                    <a:pt x="168715" y="266061"/>
                  </a:cubicBezTo>
                  <a:close/>
                </a:path>
              </a:pathLst>
            </a:custGeom>
            <a:grp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orma Livre: Forma 13">
              <a:extLst>
                <a:ext uri="{FF2B5EF4-FFF2-40B4-BE49-F238E27FC236}">
                  <a16:creationId xmlns:a16="http://schemas.microsoft.com/office/drawing/2014/main" id="{71467902-27CE-4E97-A7A1-9F58A58F1031}"/>
                </a:ext>
              </a:extLst>
            </p:cNvPr>
            <p:cNvSpPr/>
            <p:nvPr/>
          </p:nvSpPr>
          <p:spPr>
            <a:xfrm>
              <a:off x="6897122" y="1708226"/>
              <a:ext cx="28689" cy="28689"/>
            </a:xfrm>
            <a:custGeom>
              <a:avLst/>
              <a:gdLst>
                <a:gd name="connsiteX0" fmla="*/ 14345 w 28689"/>
                <a:gd name="connsiteY0" fmla="*/ 28690 h 28689"/>
                <a:gd name="connsiteX1" fmla="*/ 28690 w 28689"/>
                <a:gd name="connsiteY1" fmla="*/ 14345 h 28689"/>
                <a:gd name="connsiteX2" fmla="*/ 14345 w 28689"/>
                <a:gd name="connsiteY2" fmla="*/ 0 h 28689"/>
                <a:gd name="connsiteX3" fmla="*/ 0 w 28689"/>
                <a:gd name="connsiteY3" fmla="*/ 14345 h 28689"/>
                <a:gd name="connsiteX4" fmla="*/ 14345 w 28689"/>
                <a:gd name="connsiteY4" fmla="*/ 28690 h 28689"/>
                <a:gd name="connsiteX5" fmla="*/ 14345 w 28689"/>
                <a:gd name="connsiteY5" fmla="*/ 9563 h 28689"/>
                <a:gd name="connsiteX6" fmla="*/ 19127 w 28689"/>
                <a:gd name="connsiteY6" fmla="*/ 14345 h 28689"/>
                <a:gd name="connsiteX7" fmla="*/ 14345 w 28689"/>
                <a:gd name="connsiteY7" fmla="*/ 19127 h 28689"/>
                <a:gd name="connsiteX8" fmla="*/ 9563 w 28689"/>
                <a:gd name="connsiteY8" fmla="*/ 14345 h 28689"/>
                <a:gd name="connsiteX9" fmla="*/ 14345 w 28689"/>
                <a:gd name="connsiteY9" fmla="*/ 9563 h 28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89" h="28689">
                  <a:moveTo>
                    <a:pt x="14345" y="28690"/>
                  </a:moveTo>
                  <a:cubicBezTo>
                    <a:pt x="22268" y="28690"/>
                    <a:pt x="28690" y="22267"/>
                    <a:pt x="28690" y="14345"/>
                  </a:cubicBezTo>
                  <a:cubicBezTo>
                    <a:pt x="28690" y="6422"/>
                    <a:pt x="22268" y="0"/>
                    <a:pt x="14345" y="0"/>
                  </a:cubicBezTo>
                  <a:cubicBezTo>
                    <a:pt x="6422" y="0"/>
                    <a:pt x="0" y="6422"/>
                    <a:pt x="0" y="14345"/>
                  </a:cubicBezTo>
                  <a:cubicBezTo>
                    <a:pt x="0" y="22267"/>
                    <a:pt x="6422" y="28690"/>
                    <a:pt x="14345" y="28690"/>
                  </a:cubicBezTo>
                  <a:close/>
                  <a:moveTo>
                    <a:pt x="14345" y="9563"/>
                  </a:moveTo>
                  <a:cubicBezTo>
                    <a:pt x="16986" y="9563"/>
                    <a:pt x="19127" y="11704"/>
                    <a:pt x="19127" y="14345"/>
                  </a:cubicBezTo>
                  <a:cubicBezTo>
                    <a:pt x="19127" y="16986"/>
                    <a:pt x="16986" y="19127"/>
                    <a:pt x="14345" y="19127"/>
                  </a:cubicBezTo>
                  <a:cubicBezTo>
                    <a:pt x="11704" y="19127"/>
                    <a:pt x="9563" y="16986"/>
                    <a:pt x="9563" y="14345"/>
                  </a:cubicBezTo>
                  <a:cubicBezTo>
                    <a:pt x="9563" y="11704"/>
                    <a:pt x="11704" y="9563"/>
                    <a:pt x="14345" y="9563"/>
                  </a:cubicBezTo>
                  <a:close/>
                </a:path>
              </a:pathLst>
            </a:custGeom>
            <a:grp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orma Livre: Forma 14">
              <a:extLst>
                <a:ext uri="{FF2B5EF4-FFF2-40B4-BE49-F238E27FC236}">
                  <a16:creationId xmlns:a16="http://schemas.microsoft.com/office/drawing/2014/main" id="{996C53EF-ACF5-45BF-A25E-4CEEC218E34C}"/>
                </a:ext>
              </a:extLst>
            </p:cNvPr>
            <p:cNvSpPr/>
            <p:nvPr/>
          </p:nvSpPr>
          <p:spPr>
            <a:xfrm>
              <a:off x="6921031" y="1751261"/>
              <a:ext cx="28689" cy="28689"/>
            </a:xfrm>
            <a:custGeom>
              <a:avLst/>
              <a:gdLst>
                <a:gd name="connsiteX0" fmla="*/ 0 w 28689"/>
                <a:gd name="connsiteY0" fmla="*/ 14345 h 28689"/>
                <a:gd name="connsiteX1" fmla="*/ 14345 w 28689"/>
                <a:gd name="connsiteY1" fmla="*/ 28690 h 28689"/>
                <a:gd name="connsiteX2" fmla="*/ 28690 w 28689"/>
                <a:gd name="connsiteY2" fmla="*/ 14345 h 28689"/>
                <a:gd name="connsiteX3" fmla="*/ 14345 w 28689"/>
                <a:gd name="connsiteY3" fmla="*/ 0 h 28689"/>
                <a:gd name="connsiteX4" fmla="*/ 0 w 28689"/>
                <a:gd name="connsiteY4" fmla="*/ 14345 h 28689"/>
                <a:gd name="connsiteX5" fmla="*/ 14345 w 28689"/>
                <a:gd name="connsiteY5" fmla="*/ 9563 h 28689"/>
                <a:gd name="connsiteX6" fmla="*/ 19127 w 28689"/>
                <a:gd name="connsiteY6" fmla="*/ 14345 h 28689"/>
                <a:gd name="connsiteX7" fmla="*/ 14345 w 28689"/>
                <a:gd name="connsiteY7" fmla="*/ 19127 h 28689"/>
                <a:gd name="connsiteX8" fmla="*/ 9563 w 28689"/>
                <a:gd name="connsiteY8" fmla="*/ 14345 h 28689"/>
                <a:gd name="connsiteX9" fmla="*/ 14345 w 28689"/>
                <a:gd name="connsiteY9" fmla="*/ 9563 h 28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89" h="28689">
                  <a:moveTo>
                    <a:pt x="0" y="14345"/>
                  </a:moveTo>
                  <a:cubicBezTo>
                    <a:pt x="0" y="22268"/>
                    <a:pt x="6422" y="28690"/>
                    <a:pt x="14345" y="28690"/>
                  </a:cubicBezTo>
                  <a:cubicBezTo>
                    <a:pt x="22268" y="28690"/>
                    <a:pt x="28690" y="22268"/>
                    <a:pt x="28690" y="14345"/>
                  </a:cubicBezTo>
                  <a:cubicBezTo>
                    <a:pt x="28690" y="6422"/>
                    <a:pt x="22268" y="0"/>
                    <a:pt x="14345" y="0"/>
                  </a:cubicBezTo>
                  <a:cubicBezTo>
                    <a:pt x="6422" y="0"/>
                    <a:pt x="0" y="6422"/>
                    <a:pt x="0" y="14345"/>
                  </a:cubicBezTo>
                  <a:close/>
                  <a:moveTo>
                    <a:pt x="14345" y="9563"/>
                  </a:moveTo>
                  <a:cubicBezTo>
                    <a:pt x="16986" y="9563"/>
                    <a:pt x="19127" y="11704"/>
                    <a:pt x="19127" y="14345"/>
                  </a:cubicBezTo>
                  <a:cubicBezTo>
                    <a:pt x="19127" y="16986"/>
                    <a:pt x="16986" y="19127"/>
                    <a:pt x="14345" y="19127"/>
                  </a:cubicBezTo>
                  <a:cubicBezTo>
                    <a:pt x="11704" y="19127"/>
                    <a:pt x="9563" y="16986"/>
                    <a:pt x="9563" y="14345"/>
                  </a:cubicBezTo>
                  <a:cubicBezTo>
                    <a:pt x="9563" y="11704"/>
                    <a:pt x="11704" y="9563"/>
                    <a:pt x="14345" y="9563"/>
                  </a:cubicBezTo>
                  <a:close/>
                </a:path>
              </a:pathLst>
            </a:custGeom>
            <a:grp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1C88FF5C-5C1A-4AB3-90E4-A3F2839E3698}"/>
                </a:ext>
              </a:extLst>
            </p:cNvPr>
            <p:cNvSpPr/>
            <p:nvPr/>
          </p:nvSpPr>
          <p:spPr>
            <a:xfrm>
              <a:off x="6868432" y="1741698"/>
              <a:ext cx="28689" cy="28689"/>
            </a:xfrm>
            <a:custGeom>
              <a:avLst/>
              <a:gdLst>
                <a:gd name="connsiteX0" fmla="*/ 14345 w 28689"/>
                <a:gd name="connsiteY0" fmla="*/ 28690 h 28689"/>
                <a:gd name="connsiteX1" fmla="*/ 28690 w 28689"/>
                <a:gd name="connsiteY1" fmla="*/ 14345 h 28689"/>
                <a:gd name="connsiteX2" fmla="*/ 14345 w 28689"/>
                <a:gd name="connsiteY2" fmla="*/ 0 h 28689"/>
                <a:gd name="connsiteX3" fmla="*/ 0 w 28689"/>
                <a:gd name="connsiteY3" fmla="*/ 14345 h 28689"/>
                <a:gd name="connsiteX4" fmla="*/ 14345 w 28689"/>
                <a:gd name="connsiteY4" fmla="*/ 28690 h 28689"/>
                <a:gd name="connsiteX5" fmla="*/ 14345 w 28689"/>
                <a:gd name="connsiteY5" fmla="*/ 9563 h 28689"/>
                <a:gd name="connsiteX6" fmla="*/ 19127 w 28689"/>
                <a:gd name="connsiteY6" fmla="*/ 14345 h 28689"/>
                <a:gd name="connsiteX7" fmla="*/ 14345 w 28689"/>
                <a:gd name="connsiteY7" fmla="*/ 19127 h 28689"/>
                <a:gd name="connsiteX8" fmla="*/ 9563 w 28689"/>
                <a:gd name="connsiteY8" fmla="*/ 14345 h 28689"/>
                <a:gd name="connsiteX9" fmla="*/ 14345 w 28689"/>
                <a:gd name="connsiteY9" fmla="*/ 9563 h 28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89" h="28689">
                  <a:moveTo>
                    <a:pt x="14345" y="28690"/>
                  </a:moveTo>
                  <a:cubicBezTo>
                    <a:pt x="22268" y="28690"/>
                    <a:pt x="28690" y="22268"/>
                    <a:pt x="28690" y="14345"/>
                  </a:cubicBezTo>
                  <a:cubicBezTo>
                    <a:pt x="28690" y="6422"/>
                    <a:pt x="22268" y="0"/>
                    <a:pt x="14345" y="0"/>
                  </a:cubicBezTo>
                  <a:cubicBezTo>
                    <a:pt x="6422" y="0"/>
                    <a:pt x="0" y="6422"/>
                    <a:pt x="0" y="14345"/>
                  </a:cubicBezTo>
                  <a:cubicBezTo>
                    <a:pt x="0" y="22268"/>
                    <a:pt x="6422" y="28690"/>
                    <a:pt x="14345" y="28690"/>
                  </a:cubicBezTo>
                  <a:close/>
                  <a:moveTo>
                    <a:pt x="14345" y="9563"/>
                  </a:moveTo>
                  <a:cubicBezTo>
                    <a:pt x="16986" y="9563"/>
                    <a:pt x="19127" y="11704"/>
                    <a:pt x="19127" y="14345"/>
                  </a:cubicBezTo>
                  <a:cubicBezTo>
                    <a:pt x="19127" y="16986"/>
                    <a:pt x="16986" y="19127"/>
                    <a:pt x="14345" y="19127"/>
                  </a:cubicBezTo>
                  <a:cubicBezTo>
                    <a:pt x="11704" y="19127"/>
                    <a:pt x="9563" y="16986"/>
                    <a:pt x="9563" y="14345"/>
                  </a:cubicBezTo>
                  <a:cubicBezTo>
                    <a:pt x="9563" y="11704"/>
                    <a:pt x="11704" y="9563"/>
                    <a:pt x="14345" y="9563"/>
                  </a:cubicBezTo>
                  <a:close/>
                </a:path>
              </a:pathLst>
            </a:custGeom>
            <a:grp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orma Livre: Forma 16">
              <a:extLst>
                <a:ext uri="{FF2B5EF4-FFF2-40B4-BE49-F238E27FC236}">
                  <a16:creationId xmlns:a16="http://schemas.microsoft.com/office/drawing/2014/main" id="{BE1206E4-FFBA-4FC7-84EA-C2501B9EC0AE}"/>
                </a:ext>
              </a:extLst>
            </p:cNvPr>
            <p:cNvSpPr/>
            <p:nvPr/>
          </p:nvSpPr>
          <p:spPr>
            <a:xfrm>
              <a:off x="6873214" y="1789514"/>
              <a:ext cx="38253" cy="38253"/>
            </a:xfrm>
            <a:custGeom>
              <a:avLst/>
              <a:gdLst>
                <a:gd name="connsiteX0" fmla="*/ 0 w 38253"/>
                <a:gd name="connsiteY0" fmla="*/ 19127 h 38253"/>
                <a:gd name="connsiteX1" fmla="*/ 19127 w 38253"/>
                <a:gd name="connsiteY1" fmla="*/ 38253 h 38253"/>
                <a:gd name="connsiteX2" fmla="*/ 38253 w 38253"/>
                <a:gd name="connsiteY2" fmla="*/ 19127 h 38253"/>
                <a:gd name="connsiteX3" fmla="*/ 19127 w 38253"/>
                <a:gd name="connsiteY3" fmla="*/ 0 h 38253"/>
                <a:gd name="connsiteX4" fmla="*/ 0 w 38253"/>
                <a:gd name="connsiteY4" fmla="*/ 19127 h 38253"/>
                <a:gd name="connsiteX5" fmla="*/ 28690 w 38253"/>
                <a:gd name="connsiteY5" fmla="*/ 19127 h 38253"/>
                <a:gd name="connsiteX6" fmla="*/ 19127 w 38253"/>
                <a:gd name="connsiteY6" fmla="*/ 28690 h 38253"/>
                <a:gd name="connsiteX7" fmla="*/ 9563 w 38253"/>
                <a:gd name="connsiteY7" fmla="*/ 19127 h 38253"/>
                <a:gd name="connsiteX8" fmla="*/ 19127 w 38253"/>
                <a:gd name="connsiteY8" fmla="*/ 9563 h 38253"/>
                <a:gd name="connsiteX9" fmla="*/ 28690 w 38253"/>
                <a:gd name="connsiteY9" fmla="*/ 19127 h 38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253" h="38253">
                  <a:moveTo>
                    <a:pt x="0" y="19127"/>
                  </a:moveTo>
                  <a:cubicBezTo>
                    <a:pt x="0" y="29690"/>
                    <a:pt x="8563" y="38253"/>
                    <a:pt x="19127" y="38253"/>
                  </a:cubicBezTo>
                  <a:cubicBezTo>
                    <a:pt x="29690" y="38253"/>
                    <a:pt x="38253" y="29690"/>
                    <a:pt x="38253" y="19127"/>
                  </a:cubicBezTo>
                  <a:cubicBezTo>
                    <a:pt x="38253" y="8563"/>
                    <a:pt x="29690" y="0"/>
                    <a:pt x="19127" y="0"/>
                  </a:cubicBezTo>
                  <a:cubicBezTo>
                    <a:pt x="8563" y="0"/>
                    <a:pt x="0" y="8563"/>
                    <a:pt x="0" y="19127"/>
                  </a:cubicBezTo>
                  <a:close/>
                  <a:moveTo>
                    <a:pt x="28690" y="19127"/>
                  </a:moveTo>
                  <a:cubicBezTo>
                    <a:pt x="28690" y="24408"/>
                    <a:pt x="24408" y="28690"/>
                    <a:pt x="19127" y="28690"/>
                  </a:cubicBezTo>
                  <a:cubicBezTo>
                    <a:pt x="13845" y="28690"/>
                    <a:pt x="9563" y="24408"/>
                    <a:pt x="9563" y="19127"/>
                  </a:cubicBezTo>
                  <a:cubicBezTo>
                    <a:pt x="9563" y="13845"/>
                    <a:pt x="13845" y="9563"/>
                    <a:pt x="19127" y="9563"/>
                  </a:cubicBezTo>
                  <a:cubicBezTo>
                    <a:pt x="24408" y="9563"/>
                    <a:pt x="28690" y="13845"/>
                    <a:pt x="28690" y="19127"/>
                  </a:cubicBezTo>
                  <a:close/>
                </a:path>
              </a:pathLst>
            </a:custGeom>
            <a:grp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94" name="Imagem 93">
            <a:extLst>
              <a:ext uri="{FF2B5EF4-FFF2-40B4-BE49-F238E27FC236}">
                <a16:creationId xmlns:a16="http://schemas.microsoft.com/office/drawing/2014/main" id="{86988731-81C6-46A4-BE43-07FD6C1E9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421" y="14655"/>
            <a:ext cx="12170545" cy="817862"/>
          </a:xfrm>
          <a:prstGeom prst="rect">
            <a:avLst/>
          </a:prstGeom>
        </p:spPr>
      </p:pic>
      <p:sp>
        <p:nvSpPr>
          <p:cNvPr id="119" name="Título 1">
            <a:extLst>
              <a:ext uri="{FF2B5EF4-FFF2-40B4-BE49-F238E27FC236}">
                <a16:creationId xmlns:a16="http://schemas.microsoft.com/office/drawing/2014/main" id="{23EEAB93-D641-4977-862F-54128CBA4BEC}"/>
              </a:ext>
            </a:extLst>
          </p:cNvPr>
          <p:cNvSpPr txBox="1">
            <a:spLocks/>
          </p:cNvSpPr>
          <p:nvPr/>
        </p:nvSpPr>
        <p:spPr>
          <a:xfrm>
            <a:off x="110960" y="145086"/>
            <a:ext cx="11449271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>
              <a:defRPr sz="3200" b="1">
                <a:solidFill>
                  <a:schemeClr val="accent4"/>
                </a:solidFill>
                <a:latin typeface="Petrobras Sans" panose="020B0606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Petrobras Sans" panose="020B0606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Apresentação da Proposta</a:t>
            </a:r>
          </a:p>
        </p:txBody>
      </p:sp>
      <p:pic>
        <p:nvPicPr>
          <p:cNvPr id="7" name="Gráfico 10" descr="Dólar com preenchimento sólido">
            <a:extLst>
              <a:ext uri="{FF2B5EF4-FFF2-40B4-BE49-F238E27FC236}">
                <a16:creationId xmlns:a16="http://schemas.microsoft.com/office/drawing/2014/main" id="{B87DE790-D136-4F65-B3BC-7C3EE0D0DC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9058" y="4561347"/>
            <a:ext cx="390013" cy="373627"/>
          </a:xfrm>
          <a:prstGeom prst="rect">
            <a:avLst/>
          </a:prstGeom>
        </p:spPr>
      </p:pic>
      <p:sp>
        <p:nvSpPr>
          <p:cNvPr id="54" name="TextBox 152">
            <a:extLst>
              <a:ext uri="{FF2B5EF4-FFF2-40B4-BE49-F238E27FC236}">
                <a16:creationId xmlns:a16="http://schemas.microsoft.com/office/drawing/2014/main" id="{F211CC84-8D5E-4E76-ABE1-F3910D7C5E4B}"/>
              </a:ext>
            </a:extLst>
          </p:cNvPr>
          <p:cNvSpPr txBox="1"/>
          <p:nvPr/>
        </p:nvSpPr>
        <p:spPr>
          <a:xfrm>
            <a:off x="7788226" y="2037288"/>
            <a:ext cx="41634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Arial" panose="020B0604020202020204" pitchFamily="34" charset="0"/>
              </a:rPr>
              <a:t>YYYYYYYYYY</a:t>
            </a:r>
          </a:p>
        </p:txBody>
      </p:sp>
      <p:pic>
        <p:nvPicPr>
          <p:cNvPr id="66" name="Imagem 65">
            <a:extLst>
              <a:ext uri="{FF2B5EF4-FFF2-40B4-BE49-F238E27FC236}">
                <a16:creationId xmlns:a16="http://schemas.microsoft.com/office/drawing/2014/main" id="{237F88A6-F568-4894-A5DE-7128BF8178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166" y="5184818"/>
            <a:ext cx="432000" cy="432000"/>
          </a:xfrm>
          <a:prstGeom prst="rect">
            <a:avLst/>
          </a:prstGeom>
        </p:spPr>
      </p:pic>
      <p:grpSp>
        <p:nvGrpSpPr>
          <p:cNvPr id="67" name="Agrupar 66">
            <a:extLst>
              <a:ext uri="{FF2B5EF4-FFF2-40B4-BE49-F238E27FC236}">
                <a16:creationId xmlns:a16="http://schemas.microsoft.com/office/drawing/2014/main" id="{4DCFFE0F-A127-44F8-B689-DA89B28993A4}"/>
              </a:ext>
            </a:extLst>
          </p:cNvPr>
          <p:cNvGrpSpPr/>
          <p:nvPr/>
        </p:nvGrpSpPr>
        <p:grpSpPr>
          <a:xfrm>
            <a:off x="7714166" y="5750833"/>
            <a:ext cx="365856" cy="360590"/>
            <a:chOff x="1002694" y="5129048"/>
            <a:chExt cx="366065" cy="360000"/>
          </a:xfrm>
        </p:grpSpPr>
        <p:pic>
          <p:nvPicPr>
            <p:cNvPr id="68" name="Imagem 67">
              <a:extLst>
                <a:ext uri="{FF2B5EF4-FFF2-40B4-BE49-F238E27FC236}">
                  <a16:creationId xmlns:a16="http://schemas.microsoft.com/office/drawing/2014/main" id="{62C31A68-B455-4960-BB4F-1A335B7A9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759" y="5129048"/>
              <a:ext cx="360000" cy="360000"/>
            </a:xfrm>
            <a:prstGeom prst="rect">
              <a:avLst/>
            </a:prstGeom>
          </p:spPr>
        </p:pic>
        <p:sp>
          <p:nvSpPr>
            <p:cNvPr id="72" name="Retângulo 71">
              <a:extLst>
                <a:ext uri="{FF2B5EF4-FFF2-40B4-BE49-F238E27FC236}">
                  <a16:creationId xmlns:a16="http://schemas.microsoft.com/office/drawing/2014/main" id="{710E9B07-C9CA-46BF-A260-90E67936766E}"/>
                </a:ext>
              </a:extLst>
            </p:cNvPr>
            <p:cNvSpPr/>
            <p:nvPr/>
          </p:nvSpPr>
          <p:spPr>
            <a:xfrm>
              <a:off x="1002694" y="5214183"/>
              <a:ext cx="316293" cy="169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9143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CO</a:t>
              </a:r>
              <a:r>
                <a:rPr kumimoji="0" lang="pt-BR" sz="500" b="0" i="0" u="none" strike="noStrike" kern="1200" cap="none" spc="0" normalizeH="0" baseline="-2500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2</a:t>
              </a:r>
              <a:endParaRPr kumimoji="0" lang="pt-BR" sz="3200" b="0" i="0" u="none" strike="noStrike" kern="1200" cap="none" spc="0" normalizeH="0" baseline="-2500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endParaRPr>
            </a:p>
          </p:txBody>
        </p:sp>
      </p:grpSp>
      <p:pic>
        <p:nvPicPr>
          <p:cNvPr id="73" name="Imagem 72">
            <a:extLst>
              <a:ext uri="{FF2B5EF4-FFF2-40B4-BE49-F238E27FC236}">
                <a16:creationId xmlns:a16="http://schemas.microsoft.com/office/drawing/2014/main" id="{1CCB4B4B-19EF-4D40-BAC2-0AFC2E02C81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361" y="6218089"/>
            <a:ext cx="431999" cy="479718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TextBox 154">
            <a:extLst>
              <a:ext uri="{FF2B5EF4-FFF2-40B4-BE49-F238E27FC236}">
                <a16:creationId xmlns:a16="http://schemas.microsoft.com/office/drawing/2014/main" id="{49224FBB-59AB-411E-9BC9-7F5240DEC6BA}"/>
              </a:ext>
            </a:extLst>
          </p:cNvPr>
          <p:cNvSpPr txBox="1"/>
          <p:nvPr/>
        </p:nvSpPr>
        <p:spPr>
          <a:xfrm flipH="1">
            <a:off x="8213526" y="5226827"/>
            <a:ext cx="26704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300" normalizeH="0" baseline="0" noProof="0" dirty="0">
                <a:ln>
                  <a:noFill/>
                </a:ln>
                <a:solidFill>
                  <a:srgbClr val="F1C40F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XXXXXX</a:t>
            </a:r>
          </a:p>
        </p:txBody>
      </p:sp>
      <p:sp>
        <p:nvSpPr>
          <p:cNvPr id="76" name="TextBox 154">
            <a:extLst>
              <a:ext uri="{FF2B5EF4-FFF2-40B4-BE49-F238E27FC236}">
                <a16:creationId xmlns:a16="http://schemas.microsoft.com/office/drawing/2014/main" id="{B091581E-14FC-427B-B7FB-65E04164DF0E}"/>
              </a:ext>
            </a:extLst>
          </p:cNvPr>
          <p:cNvSpPr txBox="1"/>
          <p:nvPr/>
        </p:nvSpPr>
        <p:spPr>
          <a:xfrm flipH="1">
            <a:off x="8213526" y="5661690"/>
            <a:ext cx="3655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300" normalizeH="0" baseline="0" noProof="0" dirty="0">
                <a:ln>
                  <a:noFill/>
                </a:ln>
                <a:solidFill>
                  <a:srgbClr val="F1C40F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YYYYYYYYY</a:t>
            </a:r>
          </a:p>
        </p:txBody>
      </p:sp>
      <p:sp>
        <p:nvSpPr>
          <p:cNvPr id="77" name="TextBox 154">
            <a:extLst>
              <a:ext uri="{FF2B5EF4-FFF2-40B4-BE49-F238E27FC236}">
                <a16:creationId xmlns:a16="http://schemas.microsoft.com/office/drawing/2014/main" id="{8CF5F4A7-1785-43C6-A2B3-C081BEAF2670}"/>
              </a:ext>
            </a:extLst>
          </p:cNvPr>
          <p:cNvSpPr txBox="1"/>
          <p:nvPr/>
        </p:nvSpPr>
        <p:spPr>
          <a:xfrm flipH="1">
            <a:off x="8178102" y="6197582"/>
            <a:ext cx="3772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300" normalizeH="0" baseline="0" noProof="0" dirty="0">
                <a:ln>
                  <a:noFill/>
                </a:ln>
                <a:solidFill>
                  <a:srgbClr val="F1C40F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ZZZZZZ</a:t>
            </a:r>
          </a:p>
        </p:txBody>
      </p:sp>
      <p:sp>
        <p:nvSpPr>
          <p:cNvPr id="78" name="TextBox 152">
            <a:extLst>
              <a:ext uri="{FF2B5EF4-FFF2-40B4-BE49-F238E27FC236}">
                <a16:creationId xmlns:a16="http://schemas.microsoft.com/office/drawing/2014/main" id="{0D4003F6-8E29-4D24-8D00-D5BBBFAE2D5D}"/>
              </a:ext>
            </a:extLst>
          </p:cNvPr>
          <p:cNvSpPr txBox="1"/>
          <p:nvPr/>
        </p:nvSpPr>
        <p:spPr>
          <a:xfrm>
            <a:off x="139419" y="1400226"/>
            <a:ext cx="4403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Arial" panose="020B0604020202020204" pitchFamily="34" charset="0"/>
              </a:rPr>
              <a:t>XXXXX</a:t>
            </a:r>
          </a:p>
        </p:txBody>
      </p:sp>
      <p:pic>
        <p:nvPicPr>
          <p:cNvPr id="62" name="Imagem 61">
            <a:extLst>
              <a:ext uri="{FF2B5EF4-FFF2-40B4-BE49-F238E27FC236}">
                <a16:creationId xmlns:a16="http://schemas.microsoft.com/office/drawing/2014/main" id="{F7A90083-7C56-4A4B-B555-5D85CEA4E10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44" y="6083089"/>
            <a:ext cx="533557" cy="53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34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/>
          <p:cNvGrpSpPr/>
          <p:nvPr/>
        </p:nvGrpSpPr>
        <p:grpSpPr>
          <a:xfrm>
            <a:off x="-13577" y="0"/>
            <a:ext cx="12205577" cy="6883233"/>
            <a:chOff x="0" y="-1"/>
            <a:chExt cx="9144000" cy="6883233"/>
          </a:xfrm>
        </p:grpSpPr>
        <p:sp>
          <p:nvSpPr>
            <p:cNvPr id="71" name="Rectangle 70"/>
            <p:cNvSpPr/>
            <p:nvPr/>
          </p:nvSpPr>
          <p:spPr>
            <a:xfrm>
              <a:off x="0" y="-1"/>
              <a:ext cx="9144000" cy="6858001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62000">
                  <a:schemeClr val="accent3">
                    <a:lumMod val="0"/>
                    <a:lumOff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0" y="6368100"/>
              <a:ext cx="9144000" cy="51513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4548121" y="1052957"/>
            <a:ext cx="3137278" cy="4986752"/>
            <a:chOff x="3066026" y="1447800"/>
            <a:chExt cx="3096988" cy="5023717"/>
          </a:xfrm>
        </p:grpSpPr>
        <p:sp>
          <p:nvSpPr>
            <p:cNvPr id="26" name="Freeform 25"/>
            <p:cNvSpPr/>
            <p:nvPr/>
          </p:nvSpPr>
          <p:spPr>
            <a:xfrm>
              <a:off x="3197167" y="1447800"/>
              <a:ext cx="1994952" cy="1013720"/>
            </a:xfrm>
            <a:custGeom>
              <a:avLst/>
              <a:gdLst>
                <a:gd name="connsiteX0" fmla="*/ 1372054 w 1917613"/>
                <a:gd name="connsiteY0" fmla="*/ 0 h 1006599"/>
                <a:gd name="connsiteX1" fmla="*/ 1516068 w 1917613"/>
                <a:gd name="connsiteY1" fmla="*/ 8123 h 1006599"/>
                <a:gd name="connsiteX2" fmla="*/ 1597480 w 1917613"/>
                <a:gd name="connsiteY2" fmla="*/ 21811 h 1006599"/>
                <a:gd name="connsiteX3" fmla="*/ 1597480 w 1917613"/>
                <a:gd name="connsiteY3" fmla="*/ 336186 h 1006599"/>
                <a:gd name="connsiteX4" fmla="*/ 1607153 w 1917613"/>
                <a:gd name="connsiteY4" fmla="*/ 336186 h 1006599"/>
                <a:gd name="connsiteX5" fmla="*/ 1626205 w 1917613"/>
                <a:gd name="connsiteY5" fmla="*/ 336186 h 1006599"/>
                <a:gd name="connsiteX6" fmla="*/ 1650990 w 1917613"/>
                <a:gd name="connsiteY6" fmla="*/ 309877 h 1006599"/>
                <a:gd name="connsiteX7" fmla="*/ 1746603 w 1917613"/>
                <a:gd name="connsiteY7" fmla="*/ 275759 h 1006599"/>
                <a:gd name="connsiteX8" fmla="*/ 1917613 w 1917613"/>
                <a:gd name="connsiteY8" fmla="*/ 475534 h 1006599"/>
                <a:gd name="connsiteX9" fmla="*/ 1746603 w 1917613"/>
                <a:gd name="connsiteY9" fmla="*/ 675308 h 1006599"/>
                <a:gd name="connsiteX10" fmla="*/ 1650990 w 1917613"/>
                <a:gd name="connsiteY10" fmla="*/ 641190 h 1006599"/>
                <a:gd name="connsiteX11" fmla="*/ 1631883 w 1917613"/>
                <a:gd name="connsiteY11" fmla="*/ 620908 h 1006599"/>
                <a:gd name="connsiteX12" fmla="*/ 1631883 w 1917613"/>
                <a:gd name="connsiteY12" fmla="*/ 625111 h 1006599"/>
                <a:gd name="connsiteX13" fmla="*/ 1607153 w 1917613"/>
                <a:gd name="connsiteY13" fmla="*/ 625111 h 1006599"/>
                <a:gd name="connsiteX14" fmla="*/ 1597480 w 1917613"/>
                <a:gd name="connsiteY14" fmla="*/ 625111 h 1006599"/>
                <a:gd name="connsiteX15" fmla="*/ 1597480 w 1917613"/>
                <a:gd name="connsiteY15" fmla="*/ 1006599 h 1006599"/>
                <a:gd name="connsiteX16" fmla="*/ 0 w 1917613"/>
                <a:gd name="connsiteY16" fmla="*/ 1006599 h 1006599"/>
                <a:gd name="connsiteX17" fmla="*/ 8005 w 1917613"/>
                <a:gd name="connsiteY17" fmla="*/ 982750 h 1006599"/>
                <a:gd name="connsiteX18" fmla="*/ 240645 w 1917613"/>
                <a:gd name="connsiteY18" fmla="*/ 570590 h 1006599"/>
                <a:gd name="connsiteX19" fmla="*/ 1228041 w 1917613"/>
                <a:gd name="connsiteY19" fmla="*/ 8123 h 1006599"/>
                <a:gd name="connsiteX0" fmla="*/ 1372054 w 1917613"/>
                <a:gd name="connsiteY0" fmla="*/ 0 h 1006599"/>
                <a:gd name="connsiteX1" fmla="*/ 1516068 w 1917613"/>
                <a:gd name="connsiteY1" fmla="*/ 8123 h 1006599"/>
                <a:gd name="connsiteX2" fmla="*/ 1597480 w 1917613"/>
                <a:gd name="connsiteY2" fmla="*/ 21811 h 1006599"/>
                <a:gd name="connsiteX3" fmla="*/ 1597480 w 1917613"/>
                <a:gd name="connsiteY3" fmla="*/ 336186 h 1006599"/>
                <a:gd name="connsiteX4" fmla="*/ 1626205 w 1917613"/>
                <a:gd name="connsiteY4" fmla="*/ 336186 h 1006599"/>
                <a:gd name="connsiteX5" fmla="*/ 1650990 w 1917613"/>
                <a:gd name="connsiteY5" fmla="*/ 309877 h 1006599"/>
                <a:gd name="connsiteX6" fmla="*/ 1746603 w 1917613"/>
                <a:gd name="connsiteY6" fmla="*/ 275759 h 1006599"/>
                <a:gd name="connsiteX7" fmla="*/ 1917613 w 1917613"/>
                <a:gd name="connsiteY7" fmla="*/ 475534 h 1006599"/>
                <a:gd name="connsiteX8" fmla="*/ 1746603 w 1917613"/>
                <a:gd name="connsiteY8" fmla="*/ 675308 h 1006599"/>
                <a:gd name="connsiteX9" fmla="*/ 1650990 w 1917613"/>
                <a:gd name="connsiteY9" fmla="*/ 641190 h 1006599"/>
                <a:gd name="connsiteX10" fmla="*/ 1631883 w 1917613"/>
                <a:gd name="connsiteY10" fmla="*/ 620908 h 1006599"/>
                <a:gd name="connsiteX11" fmla="*/ 1631883 w 1917613"/>
                <a:gd name="connsiteY11" fmla="*/ 625111 h 1006599"/>
                <a:gd name="connsiteX12" fmla="*/ 1607153 w 1917613"/>
                <a:gd name="connsiteY12" fmla="*/ 625111 h 1006599"/>
                <a:gd name="connsiteX13" fmla="*/ 1597480 w 1917613"/>
                <a:gd name="connsiteY13" fmla="*/ 625111 h 1006599"/>
                <a:gd name="connsiteX14" fmla="*/ 1597480 w 1917613"/>
                <a:gd name="connsiteY14" fmla="*/ 1006599 h 1006599"/>
                <a:gd name="connsiteX15" fmla="*/ 0 w 1917613"/>
                <a:gd name="connsiteY15" fmla="*/ 1006599 h 1006599"/>
                <a:gd name="connsiteX16" fmla="*/ 8005 w 1917613"/>
                <a:gd name="connsiteY16" fmla="*/ 982750 h 1006599"/>
                <a:gd name="connsiteX17" fmla="*/ 240645 w 1917613"/>
                <a:gd name="connsiteY17" fmla="*/ 570590 h 1006599"/>
                <a:gd name="connsiteX18" fmla="*/ 1228041 w 1917613"/>
                <a:gd name="connsiteY18" fmla="*/ 8123 h 1006599"/>
                <a:gd name="connsiteX19" fmla="*/ 1372054 w 1917613"/>
                <a:gd name="connsiteY19" fmla="*/ 0 h 1006599"/>
                <a:gd name="connsiteX0" fmla="*/ 1372054 w 1917613"/>
                <a:gd name="connsiteY0" fmla="*/ 0 h 1006599"/>
                <a:gd name="connsiteX1" fmla="*/ 1516068 w 1917613"/>
                <a:gd name="connsiteY1" fmla="*/ 8123 h 1006599"/>
                <a:gd name="connsiteX2" fmla="*/ 1597480 w 1917613"/>
                <a:gd name="connsiteY2" fmla="*/ 21811 h 1006599"/>
                <a:gd name="connsiteX3" fmla="*/ 1597480 w 1917613"/>
                <a:gd name="connsiteY3" fmla="*/ 336186 h 1006599"/>
                <a:gd name="connsiteX4" fmla="*/ 1626205 w 1917613"/>
                <a:gd name="connsiteY4" fmla="*/ 336186 h 1006599"/>
                <a:gd name="connsiteX5" fmla="*/ 1650990 w 1917613"/>
                <a:gd name="connsiteY5" fmla="*/ 309877 h 1006599"/>
                <a:gd name="connsiteX6" fmla="*/ 1746603 w 1917613"/>
                <a:gd name="connsiteY6" fmla="*/ 275759 h 1006599"/>
                <a:gd name="connsiteX7" fmla="*/ 1917613 w 1917613"/>
                <a:gd name="connsiteY7" fmla="*/ 475534 h 1006599"/>
                <a:gd name="connsiteX8" fmla="*/ 1746603 w 1917613"/>
                <a:gd name="connsiteY8" fmla="*/ 675308 h 1006599"/>
                <a:gd name="connsiteX9" fmla="*/ 1650990 w 1917613"/>
                <a:gd name="connsiteY9" fmla="*/ 641190 h 1006599"/>
                <a:gd name="connsiteX10" fmla="*/ 1631883 w 1917613"/>
                <a:gd name="connsiteY10" fmla="*/ 620908 h 1006599"/>
                <a:gd name="connsiteX11" fmla="*/ 1607153 w 1917613"/>
                <a:gd name="connsiteY11" fmla="*/ 625111 h 1006599"/>
                <a:gd name="connsiteX12" fmla="*/ 1597480 w 1917613"/>
                <a:gd name="connsiteY12" fmla="*/ 625111 h 1006599"/>
                <a:gd name="connsiteX13" fmla="*/ 1597480 w 1917613"/>
                <a:gd name="connsiteY13" fmla="*/ 1006599 h 1006599"/>
                <a:gd name="connsiteX14" fmla="*/ 0 w 1917613"/>
                <a:gd name="connsiteY14" fmla="*/ 1006599 h 1006599"/>
                <a:gd name="connsiteX15" fmla="*/ 8005 w 1917613"/>
                <a:gd name="connsiteY15" fmla="*/ 982750 h 1006599"/>
                <a:gd name="connsiteX16" fmla="*/ 240645 w 1917613"/>
                <a:gd name="connsiteY16" fmla="*/ 570590 h 1006599"/>
                <a:gd name="connsiteX17" fmla="*/ 1228041 w 1917613"/>
                <a:gd name="connsiteY17" fmla="*/ 8123 h 1006599"/>
                <a:gd name="connsiteX18" fmla="*/ 1372054 w 1917613"/>
                <a:gd name="connsiteY18" fmla="*/ 0 h 1006599"/>
                <a:gd name="connsiteX0" fmla="*/ 1372054 w 1917613"/>
                <a:gd name="connsiteY0" fmla="*/ 0 h 1006599"/>
                <a:gd name="connsiteX1" fmla="*/ 1516068 w 1917613"/>
                <a:gd name="connsiteY1" fmla="*/ 8123 h 1006599"/>
                <a:gd name="connsiteX2" fmla="*/ 1597480 w 1917613"/>
                <a:gd name="connsiteY2" fmla="*/ 21811 h 1006599"/>
                <a:gd name="connsiteX3" fmla="*/ 1597480 w 1917613"/>
                <a:gd name="connsiteY3" fmla="*/ 336186 h 1006599"/>
                <a:gd name="connsiteX4" fmla="*/ 1626205 w 1917613"/>
                <a:gd name="connsiteY4" fmla="*/ 336186 h 1006599"/>
                <a:gd name="connsiteX5" fmla="*/ 1650990 w 1917613"/>
                <a:gd name="connsiteY5" fmla="*/ 309877 h 1006599"/>
                <a:gd name="connsiteX6" fmla="*/ 1746603 w 1917613"/>
                <a:gd name="connsiteY6" fmla="*/ 275759 h 1006599"/>
                <a:gd name="connsiteX7" fmla="*/ 1917613 w 1917613"/>
                <a:gd name="connsiteY7" fmla="*/ 475534 h 1006599"/>
                <a:gd name="connsiteX8" fmla="*/ 1746603 w 1917613"/>
                <a:gd name="connsiteY8" fmla="*/ 675308 h 1006599"/>
                <a:gd name="connsiteX9" fmla="*/ 1650990 w 1917613"/>
                <a:gd name="connsiteY9" fmla="*/ 641190 h 1006599"/>
                <a:gd name="connsiteX10" fmla="*/ 1607153 w 1917613"/>
                <a:gd name="connsiteY10" fmla="*/ 625111 h 1006599"/>
                <a:gd name="connsiteX11" fmla="*/ 1597480 w 1917613"/>
                <a:gd name="connsiteY11" fmla="*/ 625111 h 1006599"/>
                <a:gd name="connsiteX12" fmla="*/ 1597480 w 1917613"/>
                <a:gd name="connsiteY12" fmla="*/ 1006599 h 1006599"/>
                <a:gd name="connsiteX13" fmla="*/ 0 w 1917613"/>
                <a:gd name="connsiteY13" fmla="*/ 1006599 h 1006599"/>
                <a:gd name="connsiteX14" fmla="*/ 8005 w 1917613"/>
                <a:gd name="connsiteY14" fmla="*/ 982750 h 1006599"/>
                <a:gd name="connsiteX15" fmla="*/ 240645 w 1917613"/>
                <a:gd name="connsiteY15" fmla="*/ 570590 h 1006599"/>
                <a:gd name="connsiteX16" fmla="*/ 1228041 w 1917613"/>
                <a:gd name="connsiteY16" fmla="*/ 8123 h 1006599"/>
                <a:gd name="connsiteX17" fmla="*/ 1372054 w 1917613"/>
                <a:gd name="connsiteY17" fmla="*/ 0 h 1006599"/>
                <a:gd name="connsiteX0" fmla="*/ 1372054 w 1917613"/>
                <a:gd name="connsiteY0" fmla="*/ 0 h 1006599"/>
                <a:gd name="connsiteX1" fmla="*/ 1516068 w 1917613"/>
                <a:gd name="connsiteY1" fmla="*/ 8123 h 1006599"/>
                <a:gd name="connsiteX2" fmla="*/ 1597480 w 1917613"/>
                <a:gd name="connsiteY2" fmla="*/ 21811 h 1006599"/>
                <a:gd name="connsiteX3" fmla="*/ 1597480 w 1917613"/>
                <a:gd name="connsiteY3" fmla="*/ 336186 h 1006599"/>
                <a:gd name="connsiteX4" fmla="*/ 1626205 w 1917613"/>
                <a:gd name="connsiteY4" fmla="*/ 336186 h 1006599"/>
                <a:gd name="connsiteX5" fmla="*/ 1650990 w 1917613"/>
                <a:gd name="connsiteY5" fmla="*/ 309877 h 1006599"/>
                <a:gd name="connsiteX6" fmla="*/ 1746603 w 1917613"/>
                <a:gd name="connsiteY6" fmla="*/ 275759 h 1006599"/>
                <a:gd name="connsiteX7" fmla="*/ 1917613 w 1917613"/>
                <a:gd name="connsiteY7" fmla="*/ 475534 h 1006599"/>
                <a:gd name="connsiteX8" fmla="*/ 1746603 w 1917613"/>
                <a:gd name="connsiteY8" fmla="*/ 675308 h 1006599"/>
                <a:gd name="connsiteX9" fmla="*/ 1650990 w 1917613"/>
                <a:gd name="connsiteY9" fmla="*/ 641190 h 1006599"/>
                <a:gd name="connsiteX10" fmla="*/ 1607153 w 1917613"/>
                <a:gd name="connsiteY10" fmla="*/ 625111 h 1006599"/>
                <a:gd name="connsiteX11" fmla="*/ 1597480 w 1917613"/>
                <a:gd name="connsiteY11" fmla="*/ 625111 h 1006599"/>
                <a:gd name="connsiteX12" fmla="*/ 1597480 w 1917613"/>
                <a:gd name="connsiteY12" fmla="*/ 1006599 h 1006599"/>
                <a:gd name="connsiteX13" fmla="*/ 0 w 1917613"/>
                <a:gd name="connsiteY13" fmla="*/ 1006599 h 1006599"/>
                <a:gd name="connsiteX14" fmla="*/ 8005 w 1917613"/>
                <a:gd name="connsiteY14" fmla="*/ 982750 h 1006599"/>
                <a:gd name="connsiteX15" fmla="*/ 240645 w 1917613"/>
                <a:gd name="connsiteY15" fmla="*/ 570590 h 1006599"/>
                <a:gd name="connsiteX16" fmla="*/ 1228041 w 1917613"/>
                <a:gd name="connsiteY16" fmla="*/ 8123 h 1006599"/>
                <a:gd name="connsiteX17" fmla="*/ 1372054 w 1917613"/>
                <a:gd name="connsiteY17" fmla="*/ 0 h 1006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17613" h="1006599">
                  <a:moveTo>
                    <a:pt x="1372054" y="0"/>
                  </a:moveTo>
                  <a:lnTo>
                    <a:pt x="1516068" y="8123"/>
                  </a:lnTo>
                  <a:lnTo>
                    <a:pt x="1597480" y="21811"/>
                  </a:lnTo>
                  <a:lnTo>
                    <a:pt x="1597480" y="336186"/>
                  </a:lnTo>
                  <a:lnTo>
                    <a:pt x="1626205" y="336186"/>
                  </a:lnTo>
                  <a:lnTo>
                    <a:pt x="1650990" y="309877"/>
                  </a:lnTo>
                  <a:cubicBezTo>
                    <a:pt x="1678284" y="288337"/>
                    <a:pt x="1711186" y="275759"/>
                    <a:pt x="1746603" y="275759"/>
                  </a:cubicBezTo>
                  <a:cubicBezTo>
                    <a:pt x="1841049" y="275759"/>
                    <a:pt x="1917613" y="365201"/>
                    <a:pt x="1917613" y="475534"/>
                  </a:cubicBezTo>
                  <a:cubicBezTo>
                    <a:pt x="1917613" y="585866"/>
                    <a:pt x="1841049" y="675308"/>
                    <a:pt x="1746603" y="675308"/>
                  </a:cubicBezTo>
                  <a:cubicBezTo>
                    <a:pt x="1711186" y="675308"/>
                    <a:pt x="1678284" y="662730"/>
                    <a:pt x="1650990" y="641190"/>
                  </a:cubicBezTo>
                  <a:cubicBezTo>
                    <a:pt x="1631616" y="619161"/>
                    <a:pt x="1621765" y="630471"/>
                    <a:pt x="1607153" y="625111"/>
                  </a:cubicBezTo>
                  <a:lnTo>
                    <a:pt x="1597480" y="625111"/>
                  </a:lnTo>
                  <a:lnTo>
                    <a:pt x="1597480" y="1006599"/>
                  </a:lnTo>
                  <a:lnTo>
                    <a:pt x="0" y="1006599"/>
                  </a:lnTo>
                  <a:lnTo>
                    <a:pt x="8005" y="982750"/>
                  </a:lnTo>
                  <a:cubicBezTo>
                    <a:pt x="59772" y="848789"/>
                    <a:pt x="134145" y="711400"/>
                    <a:pt x="240645" y="570590"/>
                  </a:cubicBezTo>
                  <a:cubicBezTo>
                    <a:pt x="489144" y="242033"/>
                    <a:pt x="872194" y="49585"/>
                    <a:pt x="1228041" y="8123"/>
                  </a:cubicBezTo>
                  <a:lnTo>
                    <a:pt x="1372054" y="0"/>
                  </a:lnTo>
                  <a:close/>
                </a:path>
              </a:pathLst>
            </a:custGeom>
            <a:solidFill>
              <a:srgbClr val="019587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 rot="10800000">
              <a:off x="4869138" y="1471404"/>
              <a:ext cx="1181992" cy="1347308"/>
            </a:xfrm>
            <a:custGeom>
              <a:avLst/>
              <a:gdLst>
                <a:gd name="connsiteX0" fmla="*/ 1136169 w 1136169"/>
                <a:gd name="connsiteY0" fmla="*/ 1337844 h 1337844"/>
                <a:gd name="connsiteX1" fmla="*/ 1092852 w 1136169"/>
                <a:gd name="connsiteY1" fmla="*/ 1330561 h 1337844"/>
                <a:gd name="connsiteX2" fmla="*/ 239858 w 1136169"/>
                <a:gd name="connsiteY2" fmla="*/ 790691 h 1337844"/>
                <a:gd name="connsiteX3" fmla="*/ 7218 w 1136169"/>
                <a:gd name="connsiteY3" fmla="*/ 378531 h 1337844"/>
                <a:gd name="connsiteX4" fmla="*/ 0 w 1136169"/>
                <a:gd name="connsiteY4" fmla="*/ 357028 h 1337844"/>
                <a:gd name="connsiteX5" fmla="*/ 416373 w 1136169"/>
                <a:gd name="connsiteY5" fmla="*/ 357028 h 1337844"/>
                <a:gd name="connsiteX6" fmla="*/ 416373 w 1136169"/>
                <a:gd name="connsiteY6" fmla="*/ 350740 h 1337844"/>
                <a:gd name="connsiteX7" fmla="*/ 416373 w 1136169"/>
                <a:gd name="connsiteY7" fmla="*/ 350739 h 1337844"/>
                <a:gd name="connsiteX8" fmla="*/ 416373 w 1136169"/>
                <a:gd name="connsiteY8" fmla="*/ 291408 h 1337844"/>
                <a:gd name="connsiteX9" fmla="*/ 390064 w 1136169"/>
                <a:gd name="connsiteY9" fmla="*/ 266623 h 1337844"/>
                <a:gd name="connsiteX10" fmla="*/ 355946 w 1136169"/>
                <a:gd name="connsiteY10" fmla="*/ 171010 h 1337844"/>
                <a:gd name="connsiteX11" fmla="*/ 555721 w 1136169"/>
                <a:gd name="connsiteY11" fmla="*/ 0 h 1337844"/>
                <a:gd name="connsiteX12" fmla="*/ 755495 w 1136169"/>
                <a:gd name="connsiteY12" fmla="*/ 171010 h 1337844"/>
                <a:gd name="connsiteX13" fmla="*/ 721377 w 1136169"/>
                <a:gd name="connsiteY13" fmla="*/ 266623 h 1337844"/>
                <a:gd name="connsiteX14" fmla="*/ 701095 w 1136169"/>
                <a:gd name="connsiteY14" fmla="*/ 285730 h 1337844"/>
                <a:gd name="connsiteX15" fmla="*/ 705298 w 1136169"/>
                <a:gd name="connsiteY15" fmla="*/ 285730 h 1337844"/>
                <a:gd name="connsiteX16" fmla="*/ 705298 w 1136169"/>
                <a:gd name="connsiteY16" fmla="*/ 350739 h 1337844"/>
                <a:gd name="connsiteX17" fmla="*/ 705298 w 1136169"/>
                <a:gd name="connsiteY17" fmla="*/ 350740 h 1337844"/>
                <a:gd name="connsiteX18" fmla="*/ 705298 w 1136169"/>
                <a:gd name="connsiteY18" fmla="*/ 357028 h 1337844"/>
                <a:gd name="connsiteX19" fmla="*/ 1136169 w 1136169"/>
                <a:gd name="connsiteY19" fmla="*/ 357028 h 1337844"/>
                <a:gd name="connsiteX20" fmla="*/ 1136169 w 1136169"/>
                <a:gd name="connsiteY20" fmla="*/ 736171 h 1337844"/>
                <a:gd name="connsiteX21" fmla="*/ 1111439 w 1136169"/>
                <a:gd name="connsiteY21" fmla="*/ 736171 h 1337844"/>
                <a:gd name="connsiteX22" fmla="*/ 1111439 w 1136169"/>
                <a:gd name="connsiteY22" fmla="*/ 740374 h 1337844"/>
                <a:gd name="connsiteX23" fmla="*/ 1092332 w 1136169"/>
                <a:gd name="connsiteY23" fmla="*/ 720092 h 1337844"/>
                <a:gd name="connsiteX24" fmla="*/ 996719 w 1136169"/>
                <a:gd name="connsiteY24" fmla="*/ 685974 h 1337844"/>
                <a:gd name="connsiteX25" fmla="*/ 825709 w 1136169"/>
                <a:gd name="connsiteY25" fmla="*/ 885748 h 1337844"/>
                <a:gd name="connsiteX26" fmla="*/ 996719 w 1136169"/>
                <a:gd name="connsiteY26" fmla="*/ 1085523 h 1337844"/>
                <a:gd name="connsiteX27" fmla="*/ 1092332 w 1136169"/>
                <a:gd name="connsiteY27" fmla="*/ 1051405 h 1337844"/>
                <a:gd name="connsiteX28" fmla="*/ 1117117 w 1136169"/>
                <a:gd name="connsiteY28" fmla="*/ 1025096 h 1337844"/>
                <a:gd name="connsiteX29" fmla="*/ 1136169 w 1136169"/>
                <a:gd name="connsiteY29" fmla="*/ 1025096 h 1337844"/>
                <a:gd name="connsiteX0" fmla="*/ 1136169 w 1136169"/>
                <a:gd name="connsiteY0" fmla="*/ 1337844 h 1337844"/>
                <a:gd name="connsiteX1" fmla="*/ 1092852 w 1136169"/>
                <a:gd name="connsiteY1" fmla="*/ 1330561 h 1337844"/>
                <a:gd name="connsiteX2" fmla="*/ 239858 w 1136169"/>
                <a:gd name="connsiteY2" fmla="*/ 790691 h 1337844"/>
                <a:gd name="connsiteX3" fmla="*/ 7218 w 1136169"/>
                <a:gd name="connsiteY3" fmla="*/ 378531 h 1337844"/>
                <a:gd name="connsiteX4" fmla="*/ 0 w 1136169"/>
                <a:gd name="connsiteY4" fmla="*/ 357028 h 1337844"/>
                <a:gd name="connsiteX5" fmla="*/ 416373 w 1136169"/>
                <a:gd name="connsiteY5" fmla="*/ 357028 h 1337844"/>
                <a:gd name="connsiteX6" fmla="*/ 416373 w 1136169"/>
                <a:gd name="connsiteY6" fmla="*/ 350740 h 1337844"/>
                <a:gd name="connsiteX7" fmla="*/ 416373 w 1136169"/>
                <a:gd name="connsiteY7" fmla="*/ 350739 h 1337844"/>
                <a:gd name="connsiteX8" fmla="*/ 416373 w 1136169"/>
                <a:gd name="connsiteY8" fmla="*/ 291408 h 1337844"/>
                <a:gd name="connsiteX9" fmla="*/ 390064 w 1136169"/>
                <a:gd name="connsiteY9" fmla="*/ 266623 h 1337844"/>
                <a:gd name="connsiteX10" fmla="*/ 355946 w 1136169"/>
                <a:gd name="connsiteY10" fmla="*/ 171010 h 1337844"/>
                <a:gd name="connsiteX11" fmla="*/ 555721 w 1136169"/>
                <a:gd name="connsiteY11" fmla="*/ 0 h 1337844"/>
                <a:gd name="connsiteX12" fmla="*/ 755495 w 1136169"/>
                <a:gd name="connsiteY12" fmla="*/ 171010 h 1337844"/>
                <a:gd name="connsiteX13" fmla="*/ 721377 w 1136169"/>
                <a:gd name="connsiteY13" fmla="*/ 266623 h 1337844"/>
                <a:gd name="connsiteX14" fmla="*/ 701095 w 1136169"/>
                <a:gd name="connsiteY14" fmla="*/ 285730 h 1337844"/>
                <a:gd name="connsiteX15" fmla="*/ 705298 w 1136169"/>
                <a:gd name="connsiteY15" fmla="*/ 285730 h 1337844"/>
                <a:gd name="connsiteX16" fmla="*/ 705298 w 1136169"/>
                <a:gd name="connsiteY16" fmla="*/ 350739 h 1337844"/>
                <a:gd name="connsiteX17" fmla="*/ 705298 w 1136169"/>
                <a:gd name="connsiteY17" fmla="*/ 350740 h 1337844"/>
                <a:gd name="connsiteX18" fmla="*/ 705298 w 1136169"/>
                <a:gd name="connsiteY18" fmla="*/ 357028 h 1337844"/>
                <a:gd name="connsiteX19" fmla="*/ 1136169 w 1136169"/>
                <a:gd name="connsiteY19" fmla="*/ 357028 h 1337844"/>
                <a:gd name="connsiteX20" fmla="*/ 1136169 w 1136169"/>
                <a:gd name="connsiteY20" fmla="*/ 736171 h 1337844"/>
                <a:gd name="connsiteX21" fmla="*/ 1111439 w 1136169"/>
                <a:gd name="connsiteY21" fmla="*/ 736171 h 1337844"/>
                <a:gd name="connsiteX22" fmla="*/ 1092332 w 1136169"/>
                <a:gd name="connsiteY22" fmla="*/ 720092 h 1337844"/>
                <a:gd name="connsiteX23" fmla="*/ 996719 w 1136169"/>
                <a:gd name="connsiteY23" fmla="*/ 685974 h 1337844"/>
                <a:gd name="connsiteX24" fmla="*/ 825709 w 1136169"/>
                <a:gd name="connsiteY24" fmla="*/ 885748 h 1337844"/>
                <a:gd name="connsiteX25" fmla="*/ 996719 w 1136169"/>
                <a:gd name="connsiteY25" fmla="*/ 1085523 h 1337844"/>
                <a:gd name="connsiteX26" fmla="*/ 1092332 w 1136169"/>
                <a:gd name="connsiteY26" fmla="*/ 1051405 h 1337844"/>
                <a:gd name="connsiteX27" fmla="*/ 1117117 w 1136169"/>
                <a:gd name="connsiteY27" fmla="*/ 1025096 h 1337844"/>
                <a:gd name="connsiteX28" fmla="*/ 1136169 w 1136169"/>
                <a:gd name="connsiteY28" fmla="*/ 1025096 h 1337844"/>
                <a:gd name="connsiteX29" fmla="*/ 1136169 w 1136169"/>
                <a:gd name="connsiteY29" fmla="*/ 1337844 h 1337844"/>
                <a:gd name="connsiteX0" fmla="*/ 1136169 w 1136169"/>
                <a:gd name="connsiteY0" fmla="*/ 1337844 h 1337844"/>
                <a:gd name="connsiteX1" fmla="*/ 1092852 w 1136169"/>
                <a:gd name="connsiteY1" fmla="*/ 1330561 h 1337844"/>
                <a:gd name="connsiteX2" fmla="*/ 239858 w 1136169"/>
                <a:gd name="connsiteY2" fmla="*/ 790691 h 1337844"/>
                <a:gd name="connsiteX3" fmla="*/ 7218 w 1136169"/>
                <a:gd name="connsiteY3" fmla="*/ 378531 h 1337844"/>
                <a:gd name="connsiteX4" fmla="*/ 0 w 1136169"/>
                <a:gd name="connsiteY4" fmla="*/ 357028 h 1337844"/>
                <a:gd name="connsiteX5" fmla="*/ 416373 w 1136169"/>
                <a:gd name="connsiteY5" fmla="*/ 357028 h 1337844"/>
                <a:gd name="connsiteX6" fmla="*/ 416373 w 1136169"/>
                <a:gd name="connsiteY6" fmla="*/ 350740 h 1337844"/>
                <a:gd name="connsiteX7" fmla="*/ 416373 w 1136169"/>
                <a:gd name="connsiteY7" fmla="*/ 350739 h 1337844"/>
                <a:gd name="connsiteX8" fmla="*/ 416373 w 1136169"/>
                <a:gd name="connsiteY8" fmla="*/ 291408 h 1337844"/>
                <a:gd name="connsiteX9" fmla="*/ 390064 w 1136169"/>
                <a:gd name="connsiteY9" fmla="*/ 266623 h 1337844"/>
                <a:gd name="connsiteX10" fmla="*/ 355946 w 1136169"/>
                <a:gd name="connsiteY10" fmla="*/ 171010 h 1337844"/>
                <a:gd name="connsiteX11" fmla="*/ 555721 w 1136169"/>
                <a:gd name="connsiteY11" fmla="*/ 0 h 1337844"/>
                <a:gd name="connsiteX12" fmla="*/ 755495 w 1136169"/>
                <a:gd name="connsiteY12" fmla="*/ 171010 h 1337844"/>
                <a:gd name="connsiteX13" fmla="*/ 721377 w 1136169"/>
                <a:gd name="connsiteY13" fmla="*/ 266623 h 1337844"/>
                <a:gd name="connsiteX14" fmla="*/ 701095 w 1136169"/>
                <a:gd name="connsiteY14" fmla="*/ 285730 h 1337844"/>
                <a:gd name="connsiteX15" fmla="*/ 705298 w 1136169"/>
                <a:gd name="connsiteY15" fmla="*/ 350739 h 1337844"/>
                <a:gd name="connsiteX16" fmla="*/ 705298 w 1136169"/>
                <a:gd name="connsiteY16" fmla="*/ 350740 h 1337844"/>
                <a:gd name="connsiteX17" fmla="*/ 705298 w 1136169"/>
                <a:gd name="connsiteY17" fmla="*/ 357028 h 1337844"/>
                <a:gd name="connsiteX18" fmla="*/ 1136169 w 1136169"/>
                <a:gd name="connsiteY18" fmla="*/ 357028 h 1337844"/>
                <a:gd name="connsiteX19" fmla="*/ 1136169 w 1136169"/>
                <a:gd name="connsiteY19" fmla="*/ 736171 h 1337844"/>
                <a:gd name="connsiteX20" fmla="*/ 1111439 w 1136169"/>
                <a:gd name="connsiteY20" fmla="*/ 736171 h 1337844"/>
                <a:gd name="connsiteX21" fmla="*/ 1092332 w 1136169"/>
                <a:gd name="connsiteY21" fmla="*/ 720092 h 1337844"/>
                <a:gd name="connsiteX22" fmla="*/ 996719 w 1136169"/>
                <a:gd name="connsiteY22" fmla="*/ 685974 h 1337844"/>
                <a:gd name="connsiteX23" fmla="*/ 825709 w 1136169"/>
                <a:gd name="connsiteY23" fmla="*/ 885748 h 1337844"/>
                <a:gd name="connsiteX24" fmla="*/ 996719 w 1136169"/>
                <a:gd name="connsiteY24" fmla="*/ 1085523 h 1337844"/>
                <a:gd name="connsiteX25" fmla="*/ 1092332 w 1136169"/>
                <a:gd name="connsiteY25" fmla="*/ 1051405 h 1337844"/>
                <a:gd name="connsiteX26" fmla="*/ 1117117 w 1136169"/>
                <a:gd name="connsiteY26" fmla="*/ 1025096 h 1337844"/>
                <a:gd name="connsiteX27" fmla="*/ 1136169 w 1136169"/>
                <a:gd name="connsiteY27" fmla="*/ 1025096 h 1337844"/>
                <a:gd name="connsiteX28" fmla="*/ 1136169 w 1136169"/>
                <a:gd name="connsiteY28" fmla="*/ 1337844 h 1337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136169" h="1337844">
                  <a:moveTo>
                    <a:pt x="1136169" y="1337844"/>
                  </a:moveTo>
                  <a:lnTo>
                    <a:pt x="1092852" y="1330561"/>
                  </a:lnTo>
                  <a:cubicBezTo>
                    <a:pt x="777747" y="1261457"/>
                    <a:pt x="457294" y="1078178"/>
                    <a:pt x="239858" y="790691"/>
                  </a:cubicBezTo>
                  <a:cubicBezTo>
                    <a:pt x="133358" y="649881"/>
                    <a:pt x="58985" y="512492"/>
                    <a:pt x="7218" y="378531"/>
                  </a:cubicBezTo>
                  <a:lnTo>
                    <a:pt x="0" y="357028"/>
                  </a:lnTo>
                  <a:lnTo>
                    <a:pt x="416373" y="357028"/>
                  </a:lnTo>
                  <a:lnTo>
                    <a:pt x="416373" y="350740"/>
                  </a:lnTo>
                  <a:lnTo>
                    <a:pt x="416373" y="350739"/>
                  </a:lnTo>
                  <a:lnTo>
                    <a:pt x="416373" y="291408"/>
                  </a:lnTo>
                  <a:lnTo>
                    <a:pt x="390064" y="266623"/>
                  </a:lnTo>
                  <a:cubicBezTo>
                    <a:pt x="368524" y="239329"/>
                    <a:pt x="355946" y="206427"/>
                    <a:pt x="355946" y="171010"/>
                  </a:cubicBezTo>
                  <a:cubicBezTo>
                    <a:pt x="355946" y="76564"/>
                    <a:pt x="445388" y="0"/>
                    <a:pt x="555721" y="0"/>
                  </a:cubicBezTo>
                  <a:cubicBezTo>
                    <a:pt x="666053" y="0"/>
                    <a:pt x="755495" y="76564"/>
                    <a:pt x="755495" y="171010"/>
                  </a:cubicBezTo>
                  <a:cubicBezTo>
                    <a:pt x="755495" y="206427"/>
                    <a:pt x="742917" y="239329"/>
                    <a:pt x="721377" y="266623"/>
                  </a:cubicBezTo>
                  <a:lnTo>
                    <a:pt x="701095" y="285730"/>
                  </a:lnTo>
                  <a:lnTo>
                    <a:pt x="705298" y="350739"/>
                  </a:lnTo>
                  <a:lnTo>
                    <a:pt x="705298" y="350740"/>
                  </a:lnTo>
                  <a:lnTo>
                    <a:pt x="705298" y="357028"/>
                  </a:lnTo>
                  <a:lnTo>
                    <a:pt x="1136169" y="357028"/>
                  </a:lnTo>
                  <a:lnTo>
                    <a:pt x="1136169" y="736171"/>
                  </a:lnTo>
                  <a:lnTo>
                    <a:pt x="1111439" y="736171"/>
                  </a:lnTo>
                  <a:lnTo>
                    <a:pt x="1092332" y="720092"/>
                  </a:lnTo>
                  <a:cubicBezTo>
                    <a:pt x="1065038" y="698552"/>
                    <a:pt x="1032136" y="685974"/>
                    <a:pt x="996719" y="685974"/>
                  </a:cubicBezTo>
                  <a:cubicBezTo>
                    <a:pt x="902273" y="685974"/>
                    <a:pt x="825709" y="775416"/>
                    <a:pt x="825709" y="885748"/>
                  </a:cubicBezTo>
                  <a:cubicBezTo>
                    <a:pt x="825709" y="996081"/>
                    <a:pt x="902273" y="1085523"/>
                    <a:pt x="996719" y="1085523"/>
                  </a:cubicBezTo>
                  <a:cubicBezTo>
                    <a:pt x="1032136" y="1085523"/>
                    <a:pt x="1065038" y="1072945"/>
                    <a:pt x="1092332" y="1051405"/>
                  </a:cubicBezTo>
                  <a:lnTo>
                    <a:pt x="1117117" y="1025096"/>
                  </a:lnTo>
                  <a:lnTo>
                    <a:pt x="1136169" y="1025096"/>
                  </a:lnTo>
                  <a:lnTo>
                    <a:pt x="1136169" y="1337844"/>
                  </a:lnTo>
                  <a:close/>
                </a:path>
              </a:pathLst>
            </a:custGeom>
            <a:solidFill>
              <a:srgbClr val="F1C40F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 rot="10800000">
              <a:off x="3086099" y="2467853"/>
              <a:ext cx="1193448" cy="1143287"/>
            </a:xfrm>
            <a:custGeom>
              <a:avLst/>
              <a:gdLst>
                <a:gd name="connsiteX0" fmla="*/ 1042530 w 1147181"/>
                <a:gd name="connsiteY0" fmla="*/ 1135256 h 1135256"/>
                <a:gd name="connsiteX1" fmla="*/ 0 w 1147181"/>
                <a:gd name="connsiteY1" fmla="*/ 1135256 h 1135256"/>
                <a:gd name="connsiteX2" fmla="*/ 0 w 1147181"/>
                <a:gd name="connsiteY2" fmla="*/ 616762 h 1135256"/>
                <a:gd name="connsiteX3" fmla="*/ 64529 w 1147181"/>
                <a:gd name="connsiteY3" fmla="*/ 616762 h 1135256"/>
                <a:gd name="connsiteX4" fmla="*/ 64529 w 1147181"/>
                <a:gd name="connsiteY4" fmla="*/ 612559 h 1135256"/>
                <a:gd name="connsiteX5" fmla="*/ 83636 w 1147181"/>
                <a:gd name="connsiteY5" fmla="*/ 632841 h 1135256"/>
                <a:gd name="connsiteX6" fmla="*/ 179249 w 1147181"/>
                <a:gd name="connsiteY6" fmla="*/ 666959 h 1135256"/>
                <a:gd name="connsiteX7" fmla="*/ 350259 w 1147181"/>
                <a:gd name="connsiteY7" fmla="*/ 467185 h 1135256"/>
                <a:gd name="connsiteX8" fmla="*/ 179249 w 1147181"/>
                <a:gd name="connsiteY8" fmla="*/ 267410 h 1135256"/>
                <a:gd name="connsiteX9" fmla="*/ 83636 w 1147181"/>
                <a:gd name="connsiteY9" fmla="*/ 301528 h 1135256"/>
                <a:gd name="connsiteX10" fmla="*/ 58851 w 1147181"/>
                <a:gd name="connsiteY10" fmla="*/ 327837 h 1135256"/>
                <a:gd name="connsiteX11" fmla="*/ 0 w 1147181"/>
                <a:gd name="connsiteY11" fmla="*/ 327837 h 1135256"/>
                <a:gd name="connsiteX12" fmla="*/ 0 w 1147181"/>
                <a:gd name="connsiteY12" fmla="*/ 0 h 1135256"/>
                <a:gd name="connsiteX13" fmla="*/ 1027606 w 1147181"/>
                <a:gd name="connsiteY13" fmla="*/ 0 h 1135256"/>
                <a:gd name="connsiteX14" fmla="*/ 1047292 w 1147181"/>
                <a:gd name="connsiteY14" fmla="*/ 44216 h 1135256"/>
                <a:gd name="connsiteX15" fmla="*/ 1146947 w 1147181"/>
                <a:gd name="connsiteY15" fmla="*/ 524186 h 1135256"/>
                <a:gd name="connsiteX16" fmla="*/ 1076998 w 1147181"/>
                <a:gd name="connsiteY16" fmla="*/ 1032576 h 1135256"/>
                <a:gd name="connsiteX17" fmla="*/ 1042530 w 1147181"/>
                <a:gd name="connsiteY17" fmla="*/ 1135256 h 1135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7181" h="1135256">
                  <a:moveTo>
                    <a:pt x="1042530" y="1135256"/>
                  </a:moveTo>
                  <a:lnTo>
                    <a:pt x="0" y="1135256"/>
                  </a:lnTo>
                  <a:lnTo>
                    <a:pt x="0" y="616762"/>
                  </a:lnTo>
                  <a:lnTo>
                    <a:pt x="64529" y="616762"/>
                  </a:lnTo>
                  <a:lnTo>
                    <a:pt x="64529" y="612559"/>
                  </a:lnTo>
                  <a:lnTo>
                    <a:pt x="83636" y="632841"/>
                  </a:lnTo>
                  <a:cubicBezTo>
                    <a:pt x="110930" y="654381"/>
                    <a:pt x="143832" y="666959"/>
                    <a:pt x="179249" y="666959"/>
                  </a:cubicBezTo>
                  <a:cubicBezTo>
                    <a:pt x="273695" y="666959"/>
                    <a:pt x="350259" y="577517"/>
                    <a:pt x="350259" y="467185"/>
                  </a:cubicBezTo>
                  <a:cubicBezTo>
                    <a:pt x="350259" y="356852"/>
                    <a:pt x="273695" y="267410"/>
                    <a:pt x="179249" y="267410"/>
                  </a:cubicBezTo>
                  <a:cubicBezTo>
                    <a:pt x="143832" y="267410"/>
                    <a:pt x="110930" y="279988"/>
                    <a:pt x="83636" y="301528"/>
                  </a:cubicBezTo>
                  <a:lnTo>
                    <a:pt x="58851" y="327837"/>
                  </a:lnTo>
                  <a:lnTo>
                    <a:pt x="0" y="327837"/>
                  </a:lnTo>
                  <a:lnTo>
                    <a:pt x="0" y="0"/>
                  </a:lnTo>
                  <a:lnTo>
                    <a:pt x="1027606" y="0"/>
                  </a:lnTo>
                  <a:lnTo>
                    <a:pt x="1047292" y="44216"/>
                  </a:lnTo>
                  <a:cubicBezTo>
                    <a:pt x="1107533" y="198103"/>
                    <a:pt x="1150764" y="360830"/>
                    <a:pt x="1146947" y="524186"/>
                  </a:cubicBezTo>
                  <a:cubicBezTo>
                    <a:pt x="1143130" y="687541"/>
                    <a:pt x="1127337" y="857009"/>
                    <a:pt x="1076998" y="1032576"/>
                  </a:cubicBezTo>
                  <a:lnTo>
                    <a:pt x="1042530" y="1135256"/>
                  </a:lnTo>
                  <a:close/>
                </a:path>
              </a:pathLst>
            </a:custGeom>
            <a:solidFill>
              <a:srgbClr val="663AB6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36" name="Freeform 35"/>
            <p:cNvSpPr/>
            <p:nvPr/>
          </p:nvSpPr>
          <p:spPr>
            <a:xfrm flipH="1">
              <a:off x="3915162" y="2465493"/>
              <a:ext cx="2247852" cy="1013720"/>
            </a:xfrm>
            <a:custGeom>
              <a:avLst/>
              <a:gdLst>
                <a:gd name="connsiteX0" fmla="*/ 1810449 w 2160709"/>
                <a:gd name="connsiteY0" fmla="*/ 0 h 1006599"/>
                <a:gd name="connsiteX1" fmla="*/ 812845 w 2160709"/>
                <a:gd name="connsiteY1" fmla="*/ 0 h 1006599"/>
                <a:gd name="connsiteX2" fmla="*/ 812845 w 2160709"/>
                <a:gd name="connsiteY2" fmla="*/ 65010 h 1006599"/>
                <a:gd name="connsiteX3" fmla="*/ 808642 w 2160709"/>
                <a:gd name="connsiteY3" fmla="*/ 65010 h 1006599"/>
                <a:gd name="connsiteX4" fmla="*/ 828924 w 2160709"/>
                <a:gd name="connsiteY4" fmla="*/ 84117 h 1006599"/>
                <a:gd name="connsiteX5" fmla="*/ 863042 w 2160709"/>
                <a:gd name="connsiteY5" fmla="*/ 179730 h 1006599"/>
                <a:gd name="connsiteX6" fmla="*/ 663268 w 2160709"/>
                <a:gd name="connsiteY6" fmla="*/ 350740 h 1006599"/>
                <a:gd name="connsiteX7" fmla="*/ 463493 w 2160709"/>
                <a:gd name="connsiteY7" fmla="*/ 179730 h 1006599"/>
                <a:gd name="connsiteX8" fmla="*/ 497611 w 2160709"/>
                <a:gd name="connsiteY8" fmla="*/ 84117 h 1006599"/>
                <a:gd name="connsiteX9" fmla="*/ 523920 w 2160709"/>
                <a:gd name="connsiteY9" fmla="*/ 59332 h 1006599"/>
                <a:gd name="connsiteX10" fmla="*/ 523920 w 2160709"/>
                <a:gd name="connsiteY10" fmla="*/ 0 h 1006599"/>
                <a:gd name="connsiteX11" fmla="*/ 105438 w 2160709"/>
                <a:gd name="connsiteY11" fmla="*/ 0 h 1006599"/>
                <a:gd name="connsiteX12" fmla="*/ 70183 w 2160709"/>
                <a:gd name="connsiteY12" fmla="*/ 105025 h 1006599"/>
                <a:gd name="connsiteX13" fmla="*/ 234 w 2160709"/>
                <a:gd name="connsiteY13" fmla="*/ 613415 h 1006599"/>
                <a:gd name="connsiteX14" fmla="*/ 58367 w 2160709"/>
                <a:gd name="connsiteY14" fmla="*/ 976440 h 1006599"/>
                <a:gd name="connsiteX15" fmla="*/ 69075 w 2160709"/>
                <a:gd name="connsiteY15" fmla="*/ 1006599 h 1006599"/>
                <a:gd name="connsiteX16" fmla="*/ 353434 w 2160709"/>
                <a:gd name="connsiteY16" fmla="*/ 1006599 h 1006599"/>
                <a:gd name="connsiteX17" fmla="*/ 353434 w 2160709"/>
                <a:gd name="connsiteY17" fmla="*/ 929895 h 1006599"/>
                <a:gd name="connsiteX18" fmla="*/ 357637 w 2160709"/>
                <a:gd name="connsiteY18" fmla="*/ 929895 h 1006599"/>
                <a:gd name="connsiteX19" fmla="*/ 337355 w 2160709"/>
                <a:gd name="connsiteY19" fmla="*/ 910788 h 1006599"/>
                <a:gd name="connsiteX20" fmla="*/ 303237 w 2160709"/>
                <a:gd name="connsiteY20" fmla="*/ 815175 h 1006599"/>
                <a:gd name="connsiteX21" fmla="*/ 503011 w 2160709"/>
                <a:gd name="connsiteY21" fmla="*/ 644165 h 1006599"/>
                <a:gd name="connsiteX22" fmla="*/ 702786 w 2160709"/>
                <a:gd name="connsiteY22" fmla="*/ 815175 h 1006599"/>
                <a:gd name="connsiteX23" fmla="*/ 668668 w 2160709"/>
                <a:gd name="connsiteY23" fmla="*/ 910788 h 1006599"/>
                <a:gd name="connsiteX24" fmla="*/ 642359 w 2160709"/>
                <a:gd name="connsiteY24" fmla="*/ 935573 h 1006599"/>
                <a:gd name="connsiteX25" fmla="*/ 642359 w 2160709"/>
                <a:gd name="connsiteY25" fmla="*/ 1006599 h 1006599"/>
                <a:gd name="connsiteX26" fmla="*/ 1810449 w 2160709"/>
                <a:gd name="connsiteY26" fmla="*/ 1006599 h 1006599"/>
                <a:gd name="connsiteX27" fmla="*/ 1810449 w 2160709"/>
                <a:gd name="connsiteY27" fmla="*/ 809764 h 1006599"/>
                <a:gd name="connsiteX28" fmla="*/ 1810450 w 2160709"/>
                <a:gd name="connsiteY28" fmla="*/ 809764 h 1006599"/>
                <a:gd name="connsiteX29" fmla="*/ 1869301 w 2160709"/>
                <a:gd name="connsiteY29" fmla="*/ 809764 h 1006599"/>
                <a:gd name="connsiteX30" fmla="*/ 1894086 w 2160709"/>
                <a:gd name="connsiteY30" fmla="*/ 836073 h 1006599"/>
                <a:gd name="connsiteX31" fmla="*/ 1989699 w 2160709"/>
                <a:gd name="connsiteY31" fmla="*/ 870191 h 1006599"/>
                <a:gd name="connsiteX32" fmla="*/ 2160709 w 2160709"/>
                <a:gd name="connsiteY32" fmla="*/ 670416 h 1006599"/>
                <a:gd name="connsiteX33" fmla="*/ 1989699 w 2160709"/>
                <a:gd name="connsiteY33" fmla="*/ 470642 h 1006599"/>
                <a:gd name="connsiteX34" fmla="*/ 1894086 w 2160709"/>
                <a:gd name="connsiteY34" fmla="*/ 504760 h 1006599"/>
                <a:gd name="connsiteX35" fmla="*/ 1874979 w 2160709"/>
                <a:gd name="connsiteY35" fmla="*/ 525042 h 1006599"/>
                <a:gd name="connsiteX36" fmla="*/ 1874979 w 2160709"/>
                <a:gd name="connsiteY36" fmla="*/ 520839 h 1006599"/>
                <a:gd name="connsiteX37" fmla="*/ 1810450 w 2160709"/>
                <a:gd name="connsiteY37" fmla="*/ 520839 h 1006599"/>
                <a:gd name="connsiteX38" fmla="*/ 1810449 w 2160709"/>
                <a:gd name="connsiteY38" fmla="*/ 520839 h 1006599"/>
                <a:gd name="connsiteX39" fmla="*/ 1810449 w 2160709"/>
                <a:gd name="connsiteY39" fmla="*/ 0 h 1006599"/>
                <a:gd name="connsiteX0" fmla="*/ 1810449 w 2160709"/>
                <a:gd name="connsiteY0" fmla="*/ 0 h 1006599"/>
                <a:gd name="connsiteX1" fmla="*/ 812845 w 2160709"/>
                <a:gd name="connsiteY1" fmla="*/ 0 h 1006599"/>
                <a:gd name="connsiteX2" fmla="*/ 812845 w 2160709"/>
                <a:gd name="connsiteY2" fmla="*/ 65010 h 1006599"/>
                <a:gd name="connsiteX3" fmla="*/ 808642 w 2160709"/>
                <a:gd name="connsiteY3" fmla="*/ 65010 h 1006599"/>
                <a:gd name="connsiteX4" fmla="*/ 828924 w 2160709"/>
                <a:gd name="connsiteY4" fmla="*/ 84117 h 1006599"/>
                <a:gd name="connsiteX5" fmla="*/ 863042 w 2160709"/>
                <a:gd name="connsiteY5" fmla="*/ 179730 h 1006599"/>
                <a:gd name="connsiteX6" fmla="*/ 663268 w 2160709"/>
                <a:gd name="connsiteY6" fmla="*/ 350740 h 1006599"/>
                <a:gd name="connsiteX7" fmla="*/ 463493 w 2160709"/>
                <a:gd name="connsiteY7" fmla="*/ 179730 h 1006599"/>
                <a:gd name="connsiteX8" fmla="*/ 497611 w 2160709"/>
                <a:gd name="connsiteY8" fmla="*/ 84117 h 1006599"/>
                <a:gd name="connsiteX9" fmla="*/ 523920 w 2160709"/>
                <a:gd name="connsiteY9" fmla="*/ 59332 h 1006599"/>
                <a:gd name="connsiteX10" fmla="*/ 523920 w 2160709"/>
                <a:gd name="connsiteY10" fmla="*/ 0 h 1006599"/>
                <a:gd name="connsiteX11" fmla="*/ 105438 w 2160709"/>
                <a:gd name="connsiteY11" fmla="*/ 0 h 1006599"/>
                <a:gd name="connsiteX12" fmla="*/ 70183 w 2160709"/>
                <a:gd name="connsiteY12" fmla="*/ 105025 h 1006599"/>
                <a:gd name="connsiteX13" fmla="*/ 234 w 2160709"/>
                <a:gd name="connsiteY13" fmla="*/ 613415 h 1006599"/>
                <a:gd name="connsiteX14" fmla="*/ 58367 w 2160709"/>
                <a:gd name="connsiteY14" fmla="*/ 976440 h 1006599"/>
                <a:gd name="connsiteX15" fmla="*/ 69075 w 2160709"/>
                <a:gd name="connsiteY15" fmla="*/ 1006599 h 1006599"/>
                <a:gd name="connsiteX16" fmla="*/ 353434 w 2160709"/>
                <a:gd name="connsiteY16" fmla="*/ 1006599 h 1006599"/>
                <a:gd name="connsiteX17" fmla="*/ 353434 w 2160709"/>
                <a:gd name="connsiteY17" fmla="*/ 929895 h 1006599"/>
                <a:gd name="connsiteX18" fmla="*/ 357637 w 2160709"/>
                <a:gd name="connsiteY18" fmla="*/ 929895 h 1006599"/>
                <a:gd name="connsiteX19" fmla="*/ 337355 w 2160709"/>
                <a:gd name="connsiteY19" fmla="*/ 910788 h 1006599"/>
                <a:gd name="connsiteX20" fmla="*/ 303237 w 2160709"/>
                <a:gd name="connsiteY20" fmla="*/ 815175 h 1006599"/>
                <a:gd name="connsiteX21" fmla="*/ 503011 w 2160709"/>
                <a:gd name="connsiteY21" fmla="*/ 644165 h 1006599"/>
                <a:gd name="connsiteX22" fmla="*/ 702786 w 2160709"/>
                <a:gd name="connsiteY22" fmla="*/ 815175 h 1006599"/>
                <a:gd name="connsiteX23" fmla="*/ 668668 w 2160709"/>
                <a:gd name="connsiteY23" fmla="*/ 910788 h 1006599"/>
                <a:gd name="connsiteX24" fmla="*/ 642359 w 2160709"/>
                <a:gd name="connsiteY24" fmla="*/ 935573 h 1006599"/>
                <a:gd name="connsiteX25" fmla="*/ 642359 w 2160709"/>
                <a:gd name="connsiteY25" fmla="*/ 1006599 h 1006599"/>
                <a:gd name="connsiteX26" fmla="*/ 1810449 w 2160709"/>
                <a:gd name="connsiteY26" fmla="*/ 1006599 h 1006599"/>
                <a:gd name="connsiteX27" fmla="*/ 1810449 w 2160709"/>
                <a:gd name="connsiteY27" fmla="*/ 809764 h 1006599"/>
                <a:gd name="connsiteX28" fmla="*/ 1810450 w 2160709"/>
                <a:gd name="connsiteY28" fmla="*/ 809764 h 1006599"/>
                <a:gd name="connsiteX29" fmla="*/ 1869301 w 2160709"/>
                <a:gd name="connsiteY29" fmla="*/ 809764 h 1006599"/>
                <a:gd name="connsiteX30" fmla="*/ 1894086 w 2160709"/>
                <a:gd name="connsiteY30" fmla="*/ 836073 h 1006599"/>
                <a:gd name="connsiteX31" fmla="*/ 1989699 w 2160709"/>
                <a:gd name="connsiteY31" fmla="*/ 870191 h 1006599"/>
                <a:gd name="connsiteX32" fmla="*/ 2160709 w 2160709"/>
                <a:gd name="connsiteY32" fmla="*/ 670416 h 1006599"/>
                <a:gd name="connsiteX33" fmla="*/ 1989699 w 2160709"/>
                <a:gd name="connsiteY33" fmla="*/ 470642 h 1006599"/>
                <a:gd name="connsiteX34" fmla="*/ 1894086 w 2160709"/>
                <a:gd name="connsiteY34" fmla="*/ 504760 h 1006599"/>
                <a:gd name="connsiteX35" fmla="*/ 1874979 w 2160709"/>
                <a:gd name="connsiteY35" fmla="*/ 525042 h 1006599"/>
                <a:gd name="connsiteX36" fmla="*/ 1810450 w 2160709"/>
                <a:gd name="connsiteY36" fmla="*/ 520839 h 1006599"/>
                <a:gd name="connsiteX37" fmla="*/ 1810449 w 2160709"/>
                <a:gd name="connsiteY37" fmla="*/ 520839 h 1006599"/>
                <a:gd name="connsiteX38" fmla="*/ 1810449 w 2160709"/>
                <a:gd name="connsiteY38" fmla="*/ 0 h 1006599"/>
                <a:gd name="connsiteX0" fmla="*/ 1810449 w 2160709"/>
                <a:gd name="connsiteY0" fmla="*/ 0 h 1006599"/>
                <a:gd name="connsiteX1" fmla="*/ 812845 w 2160709"/>
                <a:gd name="connsiteY1" fmla="*/ 0 h 1006599"/>
                <a:gd name="connsiteX2" fmla="*/ 812845 w 2160709"/>
                <a:gd name="connsiteY2" fmla="*/ 65010 h 1006599"/>
                <a:gd name="connsiteX3" fmla="*/ 808642 w 2160709"/>
                <a:gd name="connsiteY3" fmla="*/ 65010 h 1006599"/>
                <a:gd name="connsiteX4" fmla="*/ 828924 w 2160709"/>
                <a:gd name="connsiteY4" fmla="*/ 84117 h 1006599"/>
                <a:gd name="connsiteX5" fmla="*/ 863042 w 2160709"/>
                <a:gd name="connsiteY5" fmla="*/ 179730 h 1006599"/>
                <a:gd name="connsiteX6" fmla="*/ 663268 w 2160709"/>
                <a:gd name="connsiteY6" fmla="*/ 350740 h 1006599"/>
                <a:gd name="connsiteX7" fmla="*/ 463493 w 2160709"/>
                <a:gd name="connsiteY7" fmla="*/ 179730 h 1006599"/>
                <a:gd name="connsiteX8" fmla="*/ 497611 w 2160709"/>
                <a:gd name="connsiteY8" fmla="*/ 84117 h 1006599"/>
                <a:gd name="connsiteX9" fmla="*/ 523920 w 2160709"/>
                <a:gd name="connsiteY9" fmla="*/ 59332 h 1006599"/>
                <a:gd name="connsiteX10" fmla="*/ 523920 w 2160709"/>
                <a:gd name="connsiteY10" fmla="*/ 0 h 1006599"/>
                <a:gd name="connsiteX11" fmla="*/ 105438 w 2160709"/>
                <a:gd name="connsiteY11" fmla="*/ 0 h 1006599"/>
                <a:gd name="connsiteX12" fmla="*/ 70183 w 2160709"/>
                <a:gd name="connsiteY12" fmla="*/ 105025 h 1006599"/>
                <a:gd name="connsiteX13" fmla="*/ 234 w 2160709"/>
                <a:gd name="connsiteY13" fmla="*/ 613415 h 1006599"/>
                <a:gd name="connsiteX14" fmla="*/ 58367 w 2160709"/>
                <a:gd name="connsiteY14" fmla="*/ 976440 h 1006599"/>
                <a:gd name="connsiteX15" fmla="*/ 69075 w 2160709"/>
                <a:gd name="connsiteY15" fmla="*/ 1006599 h 1006599"/>
                <a:gd name="connsiteX16" fmla="*/ 353434 w 2160709"/>
                <a:gd name="connsiteY16" fmla="*/ 1006599 h 1006599"/>
                <a:gd name="connsiteX17" fmla="*/ 353434 w 2160709"/>
                <a:gd name="connsiteY17" fmla="*/ 929895 h 1006599"/>
                <a:gd name="connsiteX18" fmla="*/ 357637 w 2160709"/>
                <a:gd name="connsiteY18" fmla="*/ 929895 h 1006599"/>
                <a:gd name="connsiteX19" fmla="*/ 337355 w 2160709"/>
                <a:gd name="connsiteY19" fmla="*/ 910788 h 1006599"/>
                <a:gd name="connsiteX20" fmla="*/ 303237 w 2160709"/>
                <a:gd name="connsiteY20" fmla="*/ 815175 h 1006599"/>
                <a:gd name="connsiteX21" fmla="*/ 503011 w 2160709"/>
                <a:gd name="connsiteY21" fmla="*/ 644165 h 1006599"/>
                <a:gd name="connsiteX22" fmla="*/ 702786 w 2160709"/>
                <a:gd name="connsiteY22" fmla="*/ 815175 h 1006599"/>
                <a:gd name="connsiteX23" fmla="*/ 668668 w 2160709"/>
                <a:gd name="connsiteY23" fmla="*/ 910788 h 1006599"/>
                <a:gd name="connsiteX24" fmla="*/ 642359 w 2160709"/>
                <a:gd name="connsiteY24" fmla="*/ 935573 h 1006599"/>
                <a:gd name="connsiteX25" fmla="*/ 642359 w 2160709"/>
                <a:gd name="connsiteY25" fmla="*/ 1006599 h 1006599"/>
                <a:gd name="connsiteX26" fmla="*/ 1810449 w 2160709"/>
                <a:gd name="connsiteY26" fmla="*/ 1006599 h 1006599"/>
                <a:gd name="connsiteX27" fmla="*/ 1810449 w 2160709"/>
                <a:gd name="connsiteY27" fmla="*/ 809764 h 1006599"/>
                <a:gd name="connsiteX28" fmla="*/ 1810450 w 2160709"/>
                <a:gd name="connsiteY28" fmla="*/ 809764 h 1006599"/>
                <a:gd name="connsiteX29" fmla="*/ 1869301 w 2160709"/>
                <a:gd name="connsiteY29" fmla="*/ 809764 h 1006599"/>
                <a:gd name="connsiteX30" fmla="*/ 1894086 w 2160709"/>
                <a:gd name="connsiteY30" fmla="*/ 836073 h 1006599"/>
                <a:gd name="connsiteX31" fmla="*/ 1989699 w 2160709"/>
                <a:gd name="connsiteY31" fmla="*/ 870191 h 1006599"/>
                <a:gd name="connsiteX32" fmla="*/ 2160709 w 2160709"/>
                <a:gd name="connsiteY32" fmla="*/ 670416 h 1006599"/>
                <a:gd name="connsiteX33" fmla="*/ 1989699 w 2160709"/>
                <a:gd name="connsiteY33" fmla="*/ 470642 h 1006599"/>
                <a:gd name="connsiteX34" fmla="*/ 1894086 w 2160709"/>
                <a:gd name="connsiteY34" fmla="*/ 504760 h 1006599"/>
                <a:gd name="connsiteX35" fmla="*/ 1872598 w 2160709"/>
                <a:gd name="connsiteY35" fmla="*/ 520279 h 1006599"/>
                <a:gd name="connsiteX36" fmla="*/ 1810450 w 2160709"/>
                <a:gd name="connsiteY36" fmla="*/ 520839 h 1006599"/>
                <a:gd name="connsiteX37" fmla="*/ 1810449 w 2160709"/>
                <a:gd name="connsiteY37" fmla="*/ 520839 h 1006599"/>
                <a:gd name="connsiteX38" fmla="*/ 1810449 w 2160709"/>
                <a:gd name="connsiteY38" fmla="*/ 0 h 1006599"/>
                <a:gd name="connsiteX0" fmla="*/ 1810449 w 2160709"/>
                <a:gd name="connsiteY0" fmla="*/ 0 h 1006599"/>
                <a:gd name="connsiteX1" fmla="*/ 812845 w 2160709"/>
                <a:gd name="connsiteY1" fmla="*/ 0 h 1006599"/>
                <a:gd name="connsiteX2" fmla="*/ 812845 w 2160709"/>
                <a:gd name="connsiteY2" fmla="*/ 65010 h 1006599"/>
                <a:gd name="connsiteX3" fmla="*/ 808642 w 2160709"/>
                <a:gd name="connsiteY3" fmla="*/ 65010 h 1006599"/>
                <a:gd name="connsiteX4" fmla="*/ 828924 w 2160709"/>
                <a:gd name="connsiteY4" fmla="*/ 84117 h 1006599"/>
                <a:gd name="connsiteX5" fmla="*/ 863042 w 2160709"/>
                <a:gd name="connsiteY5" fmla="*/ 179730 h 1006599"/>
                <a:gd name="connsiteX6" fmla="*/ 663268 w 2160709"/>
                <a:gd name="connsiteY6" fmla="*/ 350740 h 1006599"/>
                <a:gd name="connsiteX7" fmla="*/ 463493 w 2160709"/>
                <a:gd name="connsiteY7" fmla="*/ 179730 h 1006599"/>
                <a:gd name="connsiteX8" fmla="*/ 497611 w 2160709"/>
                <a:gd name="connsiteY8" fmla="*/ 84117 h 1006599"/>
                <a:gd name="connsiteX9" fmla="*/ 523920 w 2160709"/>
                <a:gd name="connsiteY9" fmla="*/ 59332 h 1006599"/>
                <a:gd name="connsiteX10" fmla="*/ 523920 w 2160709"/>
                <a:gd name="connsiteY10" fmla="*/ 0 h 1006599"/>
                <a:gd name="connsiteX11" fmla="*/ 105438 w 2160709"/>
                <a:gd name="connsiteY11" fmla="*/ 0 h 1006599"/>
                <a:gd name="connsiteX12" fmla="*/ 70183 w 2160709"/>
                <a:gd name="connsiteY12" fmla="*/ 105025 h 1006599"/>
                <a:gd name="connsiteX13" fmla="*/ 234 w 2160709"/>
                <a:gd name="connsiteY13" fmla="*/ 613415 h 1006599"/>
                <a:gd name="connsiteX14" fmla="*/ 58367 w 2160709"/>
                <a:gd name="connsiteY14" fmla="*/ 976440 h 1006599"/>
                <a:gd name="connsiteX15" fmla="*/ 69075 w 2160709"/>
                <a:gd name="connsiteY15" fmla="*/ 1006599 h 1006599"/>
                <a:gd name="connsiteX16" fmla="*/ 353434 w 2160709"/>
                <a:gd name="connsiteY16" fmla="*/ 1006599 h 1006599"/>
                <a:gd name="connsiteX17" fmla="*/ 353434 w 2160709"/>
                <a:gd name="connsiteY17" fmla="*/ 929895 h 1006599"/>
                <a:gd name="connsiteX18" fmla="*/ 357637 w 2160709"/>
                <a:gd name="connsiteY18" fmla="*/ 929895 h 1006599"/>
                <a:gd name="connsiteX19" fmla="*/ 337355 w 2160709"/>
                <a:gd name="connsiteY19" fmla="*/ 910788 h 1006599"/>
                <a:gd name="connsiteX20" fmla="*/ 303237 w 2160709"/>
                <a:gd name="connsiteY20" fmla="*/ 815175 h 1006599"/>
                <a:gd name="connsiteX21" fmla="*/ 503011 w 2160709"/>
                <a:gd name="connsiteY21" fmla="*/ 644165 h 1006599"/>
                <a:gd name="connsiteX22" fmla="*/ 702786 w 2160709"/>
                <a:gd name="connsiteY22" fmla="*/ 815175 h 1006599"/>
                <a:gd name="connsiteX23" fmla="*/ 668668 w 2160709"/>
                <a:gd name="connsiteY23" fmla="*/ 910788 h 1006599"/>
                <a:gd name="connsiteX24" fmla="*/ 642359 w 2160709"/>
                <a:gd name="connsiteY24" fmla="*/ 935573 h 1006599"/>
                <a:gd name="connsiteX25" fmla="*/ 642359 w 2160709"/>
                <a:gd name="connsiteY25" fmla="*/ 1006599 h 1006599"/>
                <a:gd name="connsiteX26" fmla="*/ 1810449 w 2160709"/>
                <a:gd name="connsiteY26" fmla="*/ 1006599 h 1006599"/>
                <a:gd name="connsiteX27" fmla="*/ 1810449 w 2160709"/>
                <a:gd name="connsiteY27" fmla="*/ 809764 h 1006599"/>
                <a:gd name="connsiteX28" fmla="*/ 1810450 w 2160709"/>
                <a:gd name="connsiteY28" fmla="*/ 809764 h 1006599"/>
                <a:gd name="connsiteX29" fmla="*/ 1869301 w 2160709"/>
                <a:gd name="connsiteY29" fmla="*/ 809764 h 1006599"/>
                <a:gd name="connsiteX30" fmla="*/ 1894086 w 2160709"/>
                <a:gd name="connsiteY30" fmla="*/ 836073 h 1006599"/>
                <a:gd name="connsiteX31" fmla="*/ 1989699 w 2160709"/>
                <a:gd name="connsiteY31" fmla="*/ 870191 h 1006599"/>
                <a:gd name="connsiteX32" fmla="*/ 2160709 w 2160709"/>
                <a:gd name="connsiteY32" fmla="*/ 670416 h 1006599"/>
                <a:gd name="connsiteX33" fmla="*/ 1989699 w 2160709"/>
                <a:gd name="connsiteY33" fmla="*/ 470642 h 1006599"/>
                <a:gd name="connsiteX34" fmla="*/ 1894086 w 2160709"/>
                <a:gd name="connsiteY34" fmla="*/ 504760 h 1006599"/>
                <a:gd name="connsiteX35" fmla="*/ 1870217 w 2160709"/>
                <a:gd name="connsiteY35" fmla="*/ 522661 h 1006599"/>
                <a:gd name="connsiteX36" fmla="*/ 1810450 w 2160709"/>
                <a:gd name="connsiteY36" fmla="*/ 520839 h 1006599"/>
                <a:gd name="connsiteX37" fmla="*/ 1810449 w 2160709"/>
                <a:gd name="connsiteY37" fmla="*/ 520839 h 1006599"/>
                <a:gd name="connsiteX38" fmla="*/ 1810449 w 2160709"/>
                <a:gd name="connsiteY38" fmla="*/ 0 h 1006599"/>
                <a:gd name="connsiteX0" fmla="*/ 1810449 w 2160709"/>
                <a:gd name="connsiteY0" fmla="*/ 0 h 1006599"/>
                <a:gd name="connsiteX1" fmla="*/ 812845 w 2160709"/>
                <a:gd name="connsiteY1" fmla="*/ 0 h 1006599"/>
                <a:gd name="connsiteX2" fmla="*/ 812845 w 2160709"/>
                <a:gd name="connsiteY2" fmla="*/ 65010 h 1006599"/>
                <a:gd name="connsiteX3" fmla="*/ 828924 w 2160709"/>
                <a:gd name="connsiteY3" fmla="*/ 84117 h 1006599"/>
                <a:gd name="connsiteX4" fmla="*/ 863042 w 2160709"/>
                <a:gd name="connsiteY4" fmla="*/ 179730 h 1006599"/>
                <a:gd name="connsiteX5" fmla="*/ 663268 w 2160709"/>
                <a:gd name="connsiteY5" fmla="*/ 350740 h 1006599"/>
                <a:gd name="connsiteX6" fmla="*/ 463493 w 2160709"/>
                <a:gd name="connsiteY6" fmla="*/ 179730 h 1006599"/>
                <a:gd name="connsiteX7" fmla="*/ 497611 w 2160709"/>
                <a:gd name="connsiteY7" fmla="*/ 84117 h 1006599"/>
                <a:gd name="connsiteX8" fmla="*/ 523920 w 2160709"/>
                <a:gd name="connsiteY8" fmla="*/ 59332 h 1006599"/>
                <a:gd name="connsiteX9" fmla="*/ 523920 w 2160709"/>
                <a:gd name="connsiteY9" fmla="*/ 0 h 1006599"/>
                <a:gd name="connsiteX10" fmla="*/ 105438 w 2160709"/>
                <a:gd name="connsiteY10" fmla="*/ 0 h 1006599"/>
                <a:gd name="connsiteX11" fmla="*/ 70183 w 2160709"/>
                <a:gd name="connsiteY11" fmla="*/ 105025 h 1006599"/>
                <a:gd name="connsiteX12" fmla="*/ 234 w 2160709"/>
                <a:gd name="connsiteY12" fmla="*/ 613415 h 1006599"/>
                <a:gd name="connsiteX13" fmla="*/ 58367 w 2160709"/>
                <a:gd name="connsiteY13" fmla="*/ 976440 h 1006599"/>
                <a:gd name="connsiteX14" fmla="*/ 69075 w 2160709"/>
                <a:gd name="connsiteY14" fmla="*/ 1006599 h 1006599"/>
                <a:gd name="connsiteX15" fmla="*/ 353434 w 2160709"/>
                <a:gd name="connsiteY15" fmla="*/ 1006599 h 1006599"/>
                <a:gd name="connsiteX16" fmla="*/ 353434 w 2160709"/>
                <a:gd name="connsiteY16" fmla="*/ 929895 h 1006599"/>
                <a:gd name="connsiteX17" fmla="*/ 357637 w 2160709"/>
                <a:gd name="connsiteY17" fmla="*/ 929895 h 1006599"/>
                <a:gd name="connsiteX18" fmla="*/ 337355 w 2160709"/>
                <a:gd name="connsiteY18" fmla="*/ 910788 h 1006599"/>
                <a:gd name="connsiteX19" fmla="*/ 303237 w 2160709"/>
                <a:gd name="connsiteY19" fmla="*/ 815175 h 1006599"/>
                <a:gd name="connsiteX20" fmla="*/ 503011 w 2160709"/>
                <a:gd name="connsiteY20" fmla="*/ 644165 h 1006599"/>
                <a:gd name="connsiteX21" fmla="*/ 702786 w 2160709"/>
                <a:gd name="connsiteY21" fmla="*/ 815175 h 1006599"/>
                <a:gd name="connsiteX22" fmla="*/ 668668 w 2160709"/>
                <a:gd name="connsiteY22" fmla="*/ 910788 h 1006599"/>
                <a:gd name="connsiteX23" fmla="*/ 642359 w 2160709"/>
                <a:gd name="connsiteY23" fmla="*/ 935573 h 1006599"/>
                <a:gd name="connsiteX24" fmla="*/ 642359 w 2160709"/>
                <a:gd name="connsiteY24" fmla="*/ 1006599 h 1006599"/>
                <a:gd name="connsiteX25" fmla="*/ 1810449 w 2160709"/>
                <a:gd name="connsiteY25" fmla="*/ 1006599 h 1006599"/>
                <a:gd name="connsiteX26" fmla="*/ 1810449 w 2160709"/>
                <a:gd name="connsiteY26" fmla="*/ 809764 h 1006599"/>
                <a:gd name="connsiteX27" fmla="*/ 1810450 w 2160709"/>
                <a:gd name="connsiteY27" fmla="*/ 809764 h 1006599"/>
                <a:gd name="connsiteX28" fmla="*/ 1869301 w 2160709"/>
                <a:gd name="connsiteY28" fmla="*/ 809764 h 1006599"/>
                <a:gd name="connsiteX29" fmla="*/ 1894086 w 2160709"/>
                <a:gd name="connsiteY29" fmla="*/ 836073 h 1006599"/>
                <a:gd name="connsiteX30" fmla="*/ 1989699 w 2160709"/>
                <a:gd name="connsiteY30" fmla="*/ 870191 h 1006599"/>
                <a:gd name="connsiteX31" fmla="*/ 2160709 w 2160709"/>
                <a:gd name="connsiteY31" fmla="*/ 670416 h 1006599"/>
                <a:gd name="connsiteX32" fmla="*/ 1989699 w 2160709"/>
                <a:gd name="connsiteY32" fmla="*/ 470642 h 1006599"/>
                <a:gd name="connsiteX33" fmla="*/ 1894086 w 2160709"/>
                <a:gd name="connsiteY33" fmla="*/ 504760 h 1006599"/>
                <a:gd name="connsiteX34" fmla="*/ 1870217 w 2160709"/>
                <a:gd name="connsiteY34" fmla="*/ 522661 h 1006599"/>
                <a:gd name="connsiteX35" fmla="*/ 1810450 w 2160709"/>
                <a:gd name="connsiteY35" fmla="*/ 520839 h 1006599"/>
                <a:gd name="connsiteX36" fmla="*/ 1810449 w 2160709"/>
                <a:gd name="connsiteY36" fmla="*/ 520839 h 1006599"/>
                <a:gd name="connsiteX37" fmla="*/ 1810449 w 2160709"/>
                <a:gd name="connsiteY37" fmla="*/ 0 h 1006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160709" h="1006599">
                  <a:moveTo>
                    <a:pt x="1810449" y="0"/>
                  </a:moveTo>
                  <a:lnTo>
                    <a:pt x="812845" y="0"/>
                  </a:lnTo>
                  <a:lnTo>
                    <a:pt x="812845" y="65010"/>
                  </a:lnTo>
                  <a:lnTo>
                    <a:pt x="828924" y="84117"/>
                  </a:lnTo>
                  <a:cubicBezTo>
                    <a:pt x="850464" y="111411"/>
                    <a:pt x="863042" y="144313"/>
                    <a:pt x="863042" y="179730"/>
                  </a:cubicBezTo>
                  <a:cubicBezTo>
                    <a:pt x="863042" y="274176"/>
                    <a:pt x="773600" y="350740"/>
                    <a:pt x="663268" y="350740"/>
                  </a:cubicBezTo>
                  <a:cubicBezTo>
                    <a:pt x="552935" y="350740"/>
                    <a:pt x="463493" y="274176"/>
                    <a:pt x="463493" y="179730"/>
                  </a:cubicBezTo>
                  <a:cubicBezTo>
                    <a:pt x="463493" y="144313"/>
                    <a:pt x="476071" y="111411"/>
                    <a:pt x="497611" y="84117"/>
                  </a:cubicBezTo>
                  <a:lnTo>
                    <a:pt x="523920" y="59332"/>
                  </a:lnTo>
                  <a:lnTo>
                    <a:pt x="523920" y="0"/>
                  </a:lnTo>
                  <a:lnTo>
                    <a:pt x="105438" y="0"/>
                  </a:lnTo>
                  <a:lnTo>
                    <a:pt x="70183" y="105025"/>
                  </a:lnTo>
                  <a:cubicBezTo>
                    <a:pt x="19844" y="280591"/>
                    <a:pt x="4051" y="450060"/>
                    <a:pt x="234" y="613415"/>
                  </a:cubicBezTo>
                  <a:cubicBezTo>
                    <a:pt x="-2628" y="735932"/>
                    <a:pt x="20973" y="858095"/>
                    <a:pt x="58367" y="976440"/>
                  </a:cubicBezTo>
                  <a:lnTo>
                    <a:pt x="69075" y="1006599"/>
                  </a:lnTo>
                  <a:lnTo>
                    <a:pt x="353434" y="1006599"/>
                  </a:lnTo>
                  <a:lnTo>
                    <a:pt x="353434" y="929895"/>
                  </a:lnTo>
                  <a:lnTo>
                    <a:pt x="357637" y="929895"/>
                  </a:lnTo>
                  <a:lnTo>
                    <a:pt x="337355" y="910788"/>
                  </a:lnTo>
                  <a:cubicBezTo>
                    <a:pt x="315815" y="883494"/>
                    <a:pt x="303237" y="850592"/>
                    <a:pt x="303237" y="815175"/>
                  </a:cubicBezTo>
                  <a:cubicBezTo>
                    <a:pt x="303237" y="720729"/>
                    <a:pt x="392679" y="644165"/>
                    <a:pt x="503011" y="644165"/>
                  </a:cubicBezTo>
                  <a:cubicBezTo>
                    <a:pt x="613344" y="644165"/>
                    <a:pt x="702786" y="720729"/>
                    <a:pt x="702786" y="815175"/>
                  </a:cubicBezTo>
                  <a:cubicBezTo>
                    <a:pt x="702786" y="850592"/>
                    <a:pt x="690208" y="883494"/>
                    <a:pt x="668668" y="910788"/>
                  </a:cubicBezTo>
                  <a:lnTo>
                    <a:pt x="642359" y="935573"/>
                  </a:lnTo>
                  <a:lnTo>
                    <a:pt x="642359" y="1006599"/>
                  </a:lnTo>
                  <a:lnTo>
                    <a:pt x="1810449" y="1006599"/>
                  </a:lnTo>
                  <a:lnTo>
                    <a:pt x="1810449" y="809764"/>
                  </a:lnTo>
                  <a:lnTo>
                    <a:pt x="1810450" y="809764"/>
                  </a:lnTo>
                  <a:lnTo>
                    <a:pt x="1869301" y="809764"/>
                  </a:lnTo>
                  <a:lnTo>
                    <a:pt x="1894086" y="836073"/>
                  </a:lnTo>
                  <a:cubicBezTo>
                    <a:pt x="1921380" y="857613"/>
                    <a:pt x="1954282" y="870191"/>
                    <a:pt x="1989699" y="870191"/>
                  </a:cubicBezTo>
                  <a:cubicBezTo>
                    <a:pt x="2084145" y="870191"/>
                    <a:pt x="2160709" y="780749"/>
                    <a:pt x="2160709" y="670416"/>
                  </a:cubicBezTo>
                  <a:cubicBezTo>
                    <a:pt x="2160709" y="560084"/>
                    <a:pt x="2084145" y="470642"/>
                    <a:pt x="1989699" y="470642"/>
                  </a:cubicBezTo>
                  <a:cubicBezTo>
                    <a:pt x="1954282" y="470642"/>
                    <a:pt x="1921380" y="483220"/>
                    <a:pt x="1894086" y="504760"/>
                  </a:cubicBezTo>
                  <a:lnTo>
                    <a:pt x="1870217" y="522661"/>
                  </a:lnTo>
                  <a:lnTo>
                    <a:pt x="1810450" y="520839"/>
                  </a:lnTo>
                  <a:lnTo>
                    <a:pt x="1810449" y="520839"/>
                  </a:lnTo>
                  <a:lnTo>
                    <a:pt x="1810449" y="0"/>
                  </a:lnTo>
                  <a:close/>
                </a:path>
              </a:pathLst>
            </a:custGeom>
            <a:solidFill>
              <a:srgbClr val="7CAD38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flipH="1">
              <a:off x="4279546" y="3114215"/>
              <a:ext cx="1810625" cy="1655895"/>
            </a:xfrm>
            <a:custGeom>
              <a:avLst/>
              <a:gdLst>
                <a:gd name="connsiteX0" fmla="*/ 432991 w 1740432"/>
                <a:gd name="connsiteY0" fmla="*/ 0 h 1644263"/>
                <a:gd name="connsiteX1" fmla="*/ 233217 w 1740432"/>
                <a:gd name="connsiteY1" fmla="*/ 171010 h 1644263"/>
                <a:gd name="connsiteX2" fmla="*/ 267335 w 1740432"/>
                <a:gd name="connsiteY2" fmla="*/ 266623 h 1644263"/>
                <a:gd name="connsiteX3" fmla="*/ 287617 w 1740432"/>
                <a:gd name="connsiteY3" fmla="*/ 285730 h 1644263"/>
                <a:gd name="connsiteX4" fmla="*/ 283414 w 1740432"/>
                <a:gd name="connsiteY4" fmla="*/ 285730 h 1644263"/>
                <a:gd name="connsiteX5" fmla="*/ 283414 w 1740432"/>
                <a:gd name="connsiteY5" fmla="*/ 362434 h 1644263"/>
                <a:gd name="connsiteX6" fmla="*/ 283415 w 1740432"/>
                <a:gd name="connsiteY6" fmla="*/ 362434 h 1644263"/>
                <a:gd name="connsiteX7" fmla="*/ 283415 w 1740432"/>
                <a:gd name="connsiteY7" fmla="*/ 365096 h 1644263"/>
                <a:gd name="connsiteX8" fmla="*/ 0 w 1740432"/>
                <a:gd name="connsiteY8" fmla="*/ 365096 h 1644263"/>
                <a:gd name="connsiteX9" fmla="*/ 29869 w 1740432"/>
                <a:gd name="connsiteY9" fmla="*/ 449220 h 1644263"/>
                <a:gd name="connsiteX10" fmla="*/ 231586 w 1740432"/>
                <a:gd name="connsiteY10" fmla="*/ 876144 h 1644263"/>
                <a:gd name="connsiteX11" fmla="*/ 408288 w 1740432"/>
                <a:gd name="connsiteY11" fmla="*/ 1233513 h 1644263"/>
                <a:gd name="connsiteX12" fmla="*/ 429121 w 1740432"/>
                <a:gd name="connsiteY12" fmla="*/ 1279166 h 1644263"/>
                <a:gd name="connsiteX13" fmla="*/ 429981 w 1740432"/>
                <a:gd name="connsiteY13" fmla="*/ 1279166 h 1644263"/>
                <a:gd name="connsiteX14" fmla="*/ 429982 w 1740432"/>
                <a:gd name="connsiteY14" fmla="*/ 1279167 h 1644263"/>
                <a:gd name="connsiteX15" fmla="*/ 923301 w 1740432"/>
                <a:gd name="connsiteY15" fmla="*/ 1279167 h 1644263"/>
                <a:gd name="connsiteX16" fmla="*/ 923301 w 1740432"/>
                <a:gd name="connsiteY16" fmla="*/ 1349542 h 1644263"/>
                <a:gd name="connsiteX17" fmla="*/ 923663 w 1740432"/>
                <a:gd name="connsiteY17" fmla="*/ 1349542 h 1644263"/>
                <a:gd name="connsiteX18" fmla="*/ 923663 w 1740432"/>
                <a:gd name="connsiteY18" fmla="*/ 1352855 h 1644263"/>
                <a:gd name="connsiteX19" fmla="*/ 897354 w 1740432"/>
                <a:gd name="connsiteY19" fmla="*/ 1377640 h 1644263"/>
                <a:gd name="connsiteX20" fmla="*/ 863236 w 1740432"/>
                <a:gd name="connsiteY20" fmla="*/ 1473253 h 1644263"/>
                <a:gd name="connsiteX21" fmla="*/ 1063011 w 1740432"/>
                <a:gd name="connsiteY21" fmla="*/ 1644263 h 1644263"/>
                <a:gd name="connsiteX22" fmla="*/ 1262785 w 1740432"/>
                <a:gd name="connsiteY22" fmla="*/ 1473253 h 1644263"/>
                <a:gd name="connsiteX23" fmla="*/ 1228667 w 1740432"/>
                <a:gd name="connsiteY23" fmla="*/ 1377640 h 1644263"/>
                <a:gd name="connsiteX24" fmla="*/ 1208385 w 1740432"/>
                <a:gd name="connsiteY24" fmla="*/ 1358533 h 1644263"/>
                <a:gd name="connsiteX25" fmla="*/ 1212588 w 1740432"/>
                <a:gd name="connsiteY25" fmla="*/ 1358533 h 1644263"/>
                <a:gd name="connsiteX26" fmla="*/ 1212588 w 1740432"/>
                <a:gd name="connsiteY26" fmla="*/ 1279167 h 1644263"/>
                <a:gd name="connsiteX27" fmla="*/ 1737132 w 1740432"/>
                <a:gd name="connsiteY27" fmla="*/ 1279167 h 1644263"/>
                <a:gd name="connsiteX28" fmla="*/ 1737132 w 1740432"/>
                <a:gd name="connsiteY28" fmla="*/ 1279166 h 1644263"/>
                <a:gd name="connsiteX29" fmla="*/ 1209051 w 1740432"/>
                <a:gd name="connsiteY29" fmla="*/ 1279166 h 1644263"/>
                <a:gd name="connsiteX30" fmla="*/ 1209051 w 1740432"/>
                <a:gd name="connsiteY30" fmla="*/ 1279165 h 1644263"/>
                <a:gd name="connsiteX31" fmla="*/ 1737133 w 1740432"/>
                <a:gd name="connsiteY31" fmla="*/ 1279165 h 1644263"/>
                <a:gd name="connsiteX32" fmla="*/ 1737133 w 1740432"/>
                <a:gd name="connsiteY32" fmla="*/ 1279166 h 1644263"/>
                <a:gd name="connsiteX33" fmla="*/ 1740432 w 1740432"/>
                <a:gd name="connsiteY33" fmla="*/ 1279166 h 1644263"/>
                <a:gd name="connsiteX34" fmla="*/ 1740432 w 1740432"/>
                <a:gd name="connsiteY34" fmla="*/ 1001765 h 1644263"/>
                <a:gd name="connsiteX35" fmla="*/ 1654662 w 1740432"/>
                <a:gd name="connsiteY35" fmla="*/ 1001765 h 1644263"/>
                <a:gd name="connsiteX36" fmla="*/ 1654662 w 1740432"/>
                <a:gd name="connsiteY36" fmla="*/ 997562 h 1644263"/>
                <a:gd name="connsiteX37" fmla="*/ 1635555 w 1740432"/>
                <a:gd name="connsiteY37" fmla="*/ 1017844 h 1644263"/>
                <a:gd name="connsiteX38" fmla="*/ 1539942 w 1740432"/>
                <a:gd name="connsiteY38" fmla="*/ 1051962 h 1644263"/>
                <a:gd name="connsiteX39" fmla="*/ 1368932 w 1740432"/>
                <a:gd name="connsiteY39" fmla="*/ 852188 h 1644263"/>
                <a:gd name="connsiteX40" fmla="*/ 1539942 w 1740432"/>
                <a:gd name="connsiteY40" fmla="*/ 652413 h 1644263"/>
                <a:gd name="connsiteX41" fmla="*/ 1635555 w 1740432"/>
                <a:gd name="connsiteY41" fmla="*/ 686531 h 1644263"/>
                <a:gd name="connsiteX42" fmla="*/ 1660340 w 1740432"/>
                <a:gd name="connsiteY42" fmla="*/ 712840 h 1644263"/>
                <a:gd name="connsiteX43" fmla="*/ 1740432 w 1740432"/>
                <a:gd name="connsiteY43" fmla="*/ 712840 h 1644263"/>
                <a:gd name="connsiteX44" fmla="*/ 1740432 w 1740432"/>
                <a:gd name="connsiteY44" fmla="*/ 365096 h 1644263"/>
                <a:gd name="connsiteX45" fmla="*/ 572340 w 1740432"/>
                <a:gd name="connsiteY45" fmla="*/ 365096 h 1644263"/>
                <a:gd name="connsiteX46" fmla="*/ 572340 w 1740432"/>
                <a:gd name="connsiteY46" fmla="*/ 362434 h 1644263"/>
                <a:gd name="connsiteX47" fmla="*/ 572339 w 1740432"/>
                <a:gd name="connsiteY47" fmla="*/ 362434 h 1644263"/>
                <a:gd name="connsiteX48" fmla="*/ 572339 w 1740432"/>
                <a:gd name="connsiteY48" fmla="*/ 291408 h 1644263"/>
                <a:gd name="connsiteX49" fmla="*/ 598648 w 1740432"/>
                <a:gd name="connsiteY49" fmla="*/ 266623 h 1644263"/>
                <a:gd name="connsiteX50" fmla="*/ 632766 w 1740432"/>
                <a:gd name="connsiteY50" fmla="*/ 171010 h 1644263"/>
                <a:gd name="connsiteX51" fmla="*/ 432991 w 1740432"/>
                <a:gd name="connsiteY51" fmla="*/ 0 h 1644263"/>
                <a:gd name="connsiteX52" fmla="*/ 923301 w 1740432"/>
                <a:gd name="connsiteY52" fmla="*/ 1279165 h 1644263"/>
                <a:gd name="connsiteX53" fmla="*/ 923301 w 1740432"/>
                <a:gd name="connsiteY53" fmla="*/ 1279166 h 1644263"/>
                <a:gd name="connsiteX54" fmla="*/ 429983 w 1740432"/>
                <a:gd name="connsiteY54" fmla="*/ 1279166 h 1644263"/>
                <a:gd name="connsiteX55" fmla="*/ 429982 w 1740432"/>
                <a:gd name="connsiteY55" fmla="*/ 1279165 h 1644263"/>
                <a:gd name="connsiteX56" fmla="*/ 923301 w 1740432"/>
                <a:gd name="connsiteY56" fmla="*/ 1279165 h 1644263"/>
                <a:gd name="connsiteX0" fmla="*/ 432991 w 1740432"/>
                <a:gd name="connsiteY0" fmla="*/ 0 h 1644263"/>
                <a:gd name="connsiteX1" fmla="*/ 233217 w 1740432"/>
                <a:gd name="connsiteY1" fmla="*/ 171010 h 1644263"/>
                <a:gd name="connsiteX2" fmla="*/ 267335 w 1740432"/>
                <a:gd name="connsiteY2" fmla="*/ 266623 h 1644263"/>
                <a:gd name="connsiteX3" fmla="*/ 287617 w 1740432"/>
                <a:gd name="connsiteY3" fmla="*/ 285730 h 1644263"/>
                <a:gd name="connsiteX4" fmla="*/ 283414 w 1740432"/>
                <a:gd name="connsiteY4" fmla="*/ 362434 h 1644263"/>
                <a:gd name="connsiteX5" fmla="*/ 283415 w 1740432"/>
                <a:gd name="connsiteY5" fmla="*/ 362434 h 1644263"/>
                <a:gd name="connsiteX6" fmla="*/ 283415 w 1740432"/>
                <a:gd name="connsiteY6" fmla="*/ 365096 h 1644263"/>
                <a:gd name="connsiteX7" fmla="*/ 0 w 1740432"/>
                <a:gd name="connsiteY7" fmla="*/ 365096 h 1644263"/>
                <a:gd name="connsiteX8" fmla="*/ 29869 w 1740432"/>
                <a:gd name="connsiteY8" fmla="*/ 449220 h 1644263"/>
                <a:gd name="connsiteX9" fmla="*/ 231586 w 1740432"/>
                <a:gd name="connsiteY9" fmla="*/ 876144 h 1644263"/>
                <a:gd name="connsiteX10" fmla="*/ 408288 w 1740432"/>
                <a:gd name="connsiteY10" fmla="*/ 1233513 h 1644263"/>
                <a:gd name="connsiteX11" fmla="*/ 429121 w 1740432"/>
                <a:gd name="connsiteY11" fmla="*/ 1279166 h 1644263"/>
                <a:gd name="connsiteX12" fmla="*/ 429981 w 1740432"/>
                <a:gd name="connsiteY12" fmla="*/ 1279166 h 1644263"/>
                <a:gd name="connsiteX13" fmla="*/ 429982 w 1740432"/>
                <a:gd name="connsiteY13" fmla="*/ 1279167 h 1644263"/>
                <a:gd name="connsiteX14" fmla="*/ 923301 w 1740432"/>
                <a:gd name="connsiteY14" fmla="*/ 1279167 h 1644263"/>
                <a:gd name="connsiteX15" fmla="*/ 923301 w 1740432"/>
                <a:gd name="connsiteY15" fmla="*/ 1349542 h 1644263"/>
                <a:gd name="connsiteX16" fmla="*/ 923663 w 1740432"/>
                <a:gd name="connsiteY16" fmla="*/ 1349542 h 1644263"/>
                <a:gd name="connsiteX17" fmla="*/ 923663 w 1740432"/>
                <a:gd name="connsiteY17" fmla="*/ 1352855 h 1644263"/>
                <a:gd name="connsiteX18" fmla="*/ 897354 w 1740432"/>
                <a:gd name="connsiteY18" fmla="*/ 1377640 h 1644263"/>
                <a:gd name="connsiteX19" fmla="*/ 863236 w 1740432"/>
                <a:gd name="connsiteY19" fmla="*/ 1473253 h 1644263"/>
                <a:gd name="connsiteX20" fmla="*/ 1063011 w 1740432"/>
                <a:gd name="connsiteY20" fmla="*/ 1644263 h 1644263"/>
                <a:gd name="connsiteX21" fmla="*/ 1262785 w 1740432"/>
                <a:gd name="connsiteY21" fmla="*/ 1473253 h 1644263"/>
                <a:gd name="connsiteX22" fmla="*/ 1228667 w 1740432"/>
                <a:gd name="connsiteY22" fmla="*/ 1377640 h 1644263"/>
                <a:gd name="connsiteX23" fmla="*/ 1208385 w 1740432"/>
                <a:gd name="connsiteY23" fmla="*/ 1358533 h 1644263"/>
                <a:gd name="connsiteX24" fmla="*/ 1212588 w 1740432"/>
                <a:gd name="connsiteY24" fmla="*/ 1358533 h 1644263"/>
                <a:gd name="connsiteX25" fmla="*/ 1212588 w 1740432"/>
                <a:gd name="connsiteY25" fmla="*/ 1279167 h 1644263"/>
                <a:gd name="connsiteX26" fmla="*/ 1737132 w 1740432"/>
                <a:gd name="connsiteY26" fmla="*/ 1279167 h 1644263"/>
                <a:gd name="connsiteX27" fmla="*/ 1737132 w 1740432"/>
                <a:gd name="connsiteY27" fmla="*/ 1279166 h 1644263"/>
                <a:gd name="connsiteX28" fmla="*/ 1209051 w 1740432"/>
                <a:gd name="connsiteY28" fmla="*/ 1279166 h 1644263"/>
                <a:gd name="connsiteX29" fmla="*/ 1209051 w 1740432"/>
                <a:gd name="connsiteY29" fmla="*/ 1279165 h 1644263"/>
                <a:gd name="connsiteX30" fmla="*/ 1737133 w 1740432"/>
                <a:gd name="connsiteY30" fmla="*/ 1279165 h 1644263"/>
                <a:gd name="connsiteX31" fmla="*/ 1737133 w 1740432"/>
                <a:gd name="connsiteY31" fmla="*/ 1279166 h 1644263"/>
                <a:gd name="connsiteX32" fmla="*/ 1740432 w 1740432"/>
                <a:gd name="connsiteY32" fmla="*/ 1279166 h 1644263"/>
                <a:gd name="connsiteX33" fmla="*/ 1740432 w 1740432"/>
                <a:gd name="connsiteY33" fmla="*/ 1001765 h 1644263"/>
                <a:gd name="connsiteX34" fmla="*/ 1654662 w 1740432"/>
                <a:gd name="connsiteY34" fmla="*/ 1001765 h 1644263"/>
                <a:gd name="connsiteX35" fmla="*/ 1654662 w 1740432"/>
                <a:gd name="connsiteY35" fmla="*/ 997562 h 1644263"/>
                <a:gd name="connsiteX36" fmla="*/ 1635555 w 1740432"/>
                <a:gd name="connsiteY36" fmla="*/ 1017844 h 1644263"/>
                <a:gd name="connsiteX37" fmla="*/ 1539942 w 1740432"/>
                <a:gd name="connsiteY37" fmla="*/ 1051962 h 1644263"/>
                <a:gd name="connsiteX38" fmla="*/ 1368932 w 1740432"/>
                <a:gd name="connsiteY38" fmla="*/ 852188 h 1644263"/>
                <a:gd name="connsiteX39" fmla="*/ 1539942 w 1740432"/>
                <a:gd name="connsiteY39" fmla="*/ 652413 h 1644263"/>
                <a:gd name="connsiteX40" fmla="*/ 1635555 w 1740432"/>
                <a:gd name="connsiteY40" fmla="*/ 686531 h 1644263"/>
                <a:gd name="connsiteX41" fmla="*/ 1660340 w 1740432"/>
                <a:gd name="connsiteY41" fmla="*/ 712840 h 1644263"/>
                <a:gd name="connsiteX42" fmla="*/ 1740432 w 1740432"/>
                <a:gd name="connsiteY42" fmla="*/ 712840 h 1644263"/>
                <a:gd name="connsiteX43" fmla="*/ 1740432 w 1740432"/>
                <a:gd name="connsiteY43" fmla="*/ 365096 h 1644263"/>
                <a:gd name="connsiteX44" fmla="*/ 572340 w 1740432"/>
                <a:gd name="connsiteY44" fmla="*/ 365096 h 1644263"/>
                <a:gd name="connsiteX45" fmla="*/ 572340 w 1740432"/>
                <a:gd name="connsiteY45" fmla="*/ 362434 h 1644263"/>
                <a:gd name="connsiteX46" fmla="*/ 572339 w 1740432"/>
                <a:gd name="connsiteY46" fmla="*/ 362434 h 1644263"/>
                <a:gd name="connsiteX47" fmla="*/ 572339 w 1740432"/>
                <a:gd name="connsiteY47" fmla="*/ 291408 h 1644263"/>
                <a:gd name="connsiteX48" fmla="*/ 598648 w 1740432"/>
                <a:gd name="connsiteY48" fmla="*/ 266623 h 1644263"/>
                <a:gd name="connsiteX49" fmla="*/ 632766 w 1740432"/>
                <a:gd name="connsiteY49" fmla="*/ 171010 h 1644263"/>
                <a:gd name="connsiteX50" fmla="*/ 432991 w 1740432"/>
                <a:gd name="connsiteY50" fmla="*/ 0 h 1644263"/>
                <a:gd name="connsiteX51" fmla="*/ 923301 w 1740432"/>
                <a:gd name="connsiteY51" fmla="*/ 1279165 h 1644263"/>
                <a:gd name="connsiteX52" fmla="*/ 923301 w 1740432"/>
                <a:gd name="connsiteY52" fmla="*/ 1279166 h 1644263"/>
                <a:gd name="connsiteX53" fmla="*/ 429983 w 1740432"/>
                <a:gd name="connsiteY53" fmla="*/ 1279166 h 1644263"/>
                <a:gd name="connsiteX54" fmla="*/ 429982 w 1740432"/>
                <a:gd name="connsiteY54" fmla="*/ 1279165 h 1644263"/>
                <a:gd name="connsiteX55" fmla="*/ 923301 w 1740432"/>
                <a:gd name="connsiteY55" fmla="*/ 1279165 h 1644263"/>
                <a:gd name="connsiteX0" fmla="*/ 432991 w 1740432"/>
                <a:gd name="connsiteY0" fmla="*/ 0 h 1644263"/>
                <a:gd name="connsiteX1" fmla="*/ 233217 w 1740432"/>
                <a:gd name="connsiteY1" fmla="*/ 171010 h 1644263"/>
                <a:gd name="connsiteX2" fmla="*/ 267335 w 1740432"/>
                <a:gd name="connsiteY2" fmla="*/ 266623 h 1644263"/>
                <a:gd name="connsiteX3" fmla="*/ 287617 w 1740432"/>
                <a:gd name="connsiteY3" fmla="*/ 285730 h 1644263"/>
                <a:gd name="connsiteX4" fmla="*/ 283414 w 1740432"/>
                <a:gd name="connsiteY4" fmla="*/ 362434 h 1644263"/>
                <a:gd name="connsiteX5" fmla="*/ 283415 w 1740432"/>
                <a:gd name="connsiteY5" fmla="*/ 362434 h 1644263"/>
                <a:gd name="connsiteX6" fmla="*/ 283415 w 1740432"/>
                <a:gd name="connsiteY6" fmla="*/ 365096 h 1644263"/>
                <a:gd name="connsiteX7" fmla="*/ 0 w 1740432"/>
                <a:gd name="connsiteY7" fmla="*/ 365096 h 1644263"/>
                <a:gd name="connsiteX8" fmla="*/ 29869 w 1740432"/>
                <a:gd name="connsiteY8" fmla="*/ 449220 h 1644263"/>
                <a:gd name="connsiteX9" fmla="*/ 231586 w 1740432"/>
                <a:gd name="connsiteY9" fmla="*/ 876144 h 1644263"/>
                <a:gd name="connsiteX10" fmla="*/ 408288 w 1740432"/>
                <a:gd name="connsiteY10" fmla="*/ 1233513 h 1644263"/>
                <a:gd name="connsiteX11" fmla="*/ 429121 w 1740432"/>
                <a:gd name="connsiteY11" fmla="*/ 1279166 h 1644263"/>
                <a:gd name="connsiteX12" fmla="*/ 429981 w 1740432"/>
                <a:gd name="connsiteY12" fmla="*/ 1279166 h 1644263"/>
                <a:gd name="connsiteX13" fmla="*/ 429982 w 1740432"/>
                <a:gd name="connsiteY13" fmla="*/ 1279167 h 1644263"/>
                <a:gd name="connsiteX14" fmla="*/ 923301 w 1740432"/>
                <a:gd name="connsiteY14" fmla="*/ 1279167 h 1644263"/>
                <a:gd name="connsiteX15" fmla="*/ 923301 w 1740432"/>
                <a:gd name="connsiteY15" fmla="*/ 1349542 h 1644263"/>
                <a:gd name="connsiteX16" fmla="*/ 923663 w 1740432"/>
                <a:gd name="connsiteY16" fmla="*/ 1349542 h 1644263"/>
                <a:gd name="connsiteX17" fmla="*/ 923663 w 1740432"/>
                <a:gd name="connsiteY17" fmla="*/ 1352855 h 1644263"/>
                <a:gd name="connsiteX18" fmla="*/ 897354 w 1740432"/>
                <a:gd name="connsiteY18" fmla="*/ 1377640 h 1644263"/>
                <a:gd name="connsiteX19" fmla="*/ 863236 w 1740432"/>
                <a:gd name="connsiteY19" fmla="*/ 1473253 h 1644263"/>
                <a:gd name="connsiteX20" fmla="*/ 1063011 w 1740432"/>
                <a:gd name="connsiteY20" fmla="*/ 1644263 h 1644263"/>
                <a:gd name="connsiteX21" fmla="*/ 1262785 w 1740432"/>
                <a:gd name="connsiteY21" fmla="*/ 1473253 h 1644263"/>
                <a:gd name="connsiteX22" fmla="*/ 1228667 w 1740432"/>
                <a:gd name="connsiteY22" fmla="*/ 1377640 h 1644263"/>
                <a:gd name="connsiteX23" fmla="*/ 1208385 w 1740432"/>
                <a:gd name="connsiteY23" fmla="*/ 1358533 h 1644263"/>
                <a:gd name="connsiteX24" fmla="*/ 1212588 w 1740432"/>
                <a:gd name="connsiteY24" fmla="*/ 1279167 h 1644263"/>
                <a:gd name="connsiteX25" fmla="*/ 1737132 w 1740432"/>
                <a:gd name="connsiteY25" fmla="*/ 1279167 h 1644263"/>
                <a:gd name="connsiteX26" fmla="*/ 1737132 w 1740432"/>
                <a:gd name="connsiteY26" fmla="*/ 1279166 h 1644263"/>
                <a:gd name="connsiteX27" fmla="*/ 1209051 w 1740432"/>
                <a:gd name="connsiteY27" fmla="*/ 1279166 h 1644263"/>
                <a:gd name="connsiteX28" fmla="*/ 1209051 w 1740432"/>
                <a:gd name="connsiteY28" fmla="*/ 1279165 h 1644263"/>
                <a:gd name="connsiteX29" fmla="*/ 1737133 w 1740432"/>
                <a:gd name="connsiteY29" fmla="*/ 1279165 h 1644263"/>
                <a:gd name="connsiteX30" fmla="*/ 1737133 w 1740432"/>
                <a:gd name="connsiteY30" fmla="*/ 1279166 h 1644263"/>
                <a:gd name="connsiteX31" fmla="*/ 1740432 w 1740432"/>
                <a:gd name="connsiteY31" fmla="*/ 1279166 h 1644263"/>
                <a:gd name="connsiteX32" fmla="*/ 1740432 w 1740432"/>
                <a:gd name="connsiteY32" fmla="*/ 1001765 h 1644263"/>
                <a:gd name="connsiteX33" fmla="*/ 1654662 w 1740432"/>
                <a:gd name="connsiteY33" fmla="*/ 1001765 h 1644263"/>
                <a:gd name="connsiteX34" fmla="*/ 1654662 w 1740432"/>
                <a:gd name="connsiteY34" fmla="*/ 997562 h 1644263"/>
                <a:gd name="connsiteX35" fmla="*/ 1635555 w 1740432"/>
                <a:gd name="connsiteY35" fmla="*/ 1017844 h 1644263"/>
                <a:gd name="connsiteX36" fmla="*/ 1539942 w 1740432"/>
                <a:gd name="connsiteY36" fmla="*/ 1051962 h 1644263"/>
                <a:gd name="connsiteX37" fmla="*/ 1368932 w 1740432"/>
                <a:gd name="connsiteY37" fmla="*/ 852188 h 1644263"/>
                <a:gd name="connsiteX38" fmla="*/ 1539942 w 1740432"/>
                <a:gd name="connsiteY38" fmla="*/ 652413 h 1644263"/>
                <a:gd name="connsiteX39" fmla="*/ 1635555 w 1740432"/>
                <a:gd name="connsiteY39" fmla="*/ 686531 h 1644263"/>
                <a:gd name="connsiteX40" fmla="*/ 1660340 w 1740432"/>
                <a:gd name="connsiteY40" fmla="*/ 712840 h 1644263"/>
                <a:gd name="connsiteX41" fmla="*/ 1740432 w 1740432"/>
                <a:gd name="connsiteY41" fmla="*/ 712840 h 1644263"/>
                <a:gd name="connsiteX42" fmla="*/ 1740432 w 1740432"/>
                <a:gd name="connsiteY42" fmla="*/ 365096 h 1644263"/>
                <a:gd name="connsiteX43" fmla="*/ 572340 w 1740432"/>
                <a:gd name="connsiteY43" fmla="*/ 365096 h 1644263"/>
                <a:gd name="connsiteX44" fmla="*/ 572340 w 1740432"/>
                <a:gd name="connsiteY44" fmla="*/ 362434 h 1644263"/>
                <a:gd name="connsiteX45" fmla="*/ 572339 w 1740432"/>
                <a:gd name="connsiteY45" fmla="*/ 362434 h 1644263"/>
                <a:gd name="connsiteX46" fmla="*/ 572339 w 1740432"/>
                <a:gd name="connsiteY46" fmla="*/ 291408 h 1644263"/>
                <a:gd name="connsiteX47" fmla="*/ 598648 w 1740432"/>
                <a:gd name="connsiteY47" fmla="*/ 266623 h 1644263"/>
                <a:gd name="connsiteX48" fmla="*/ 632766 w 1740432"/>
                <a:gd name="connsiteY48" fmla="*/ 171010 h 1644263"/>
                <a:gd name="connsiteX49" fmla="*/ 432991 w 1740432"/>
                <a:gd name="connsiteY49" fmla="*/ 0 h 1644263"/>
                <a:gd name="connsiteX50" fmla="*/ 923301 w 1740432"/>
                <a:gd name="connsiteY50" fmla="*/ 1279165 h 1644263"/>
                <a:gd name="connsiteX51" fmla="*/ 923301 w 1740432"/>
                <a:gd name="connsiteY51" fmla="*/ 1279166 h 1644263"/>
                <a:gd name="connsiteX52" fmla="*/ 429983 w 1740432"/>
                <a:gd name="connsiteY52" fmla="*/ 1279166 h 1644263"/>
                <a:gd name="connsiteX53" fmla="*/ 429982 w 1740432"/>
                <a:gd name="connsiteY53" fmla="*/ 1279165 h 1644263"/>
                <a:gd name="connsiteX54" fmla="*/ 923301 w 1740432"/>
                <a:gd name="connsiteY54" fmla="*/ 1279165 h 1644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740432" h="1644263">
                  <a:moveTo>
                    <a:pt x="432991" y="0"/>
                  </a:moveTo>
                  <a:cubicBezTo>
                    <a:pt x="322659" y="0"/>
                    <a:pt x="233217" y="76564"/>
                    <a:pt x="233217" y="171010"/>
                  </a:cubicBezTo>
                  <a:cubicBezTo>
                    <a:pt x="233217" y="206427"/>
                    <a:pt x="245795" y="239329"/>
                    <a:pt x="267335" y="266623"/>
                  </a:cubicBezTo>
                  <a:lnTo>
                    <a:pt x="287617" y="285730"/>
                  </a:lnTo>
                  <a:lnTo>
                    <a:pt x="283414" y="362434"/>
                  </a:lnTo>
                  <a:lnTo>
                    <a:pt x="283415" y="362434"/>
                  </a:lnTo>
                  <a:lnTo>
                    <a:pt x="283415" y="365096"/>
                  </a:lnTo>
                  <a:lnTo>
                    <a:pt x="0" y="365096"/>
                  </a:lnTo>
                  <a:lnTo>
                    <a:pt x="29869" y="449220"/>
                  </a:lnTo>
                  <a:cubicBezTo>
                    <a:pt x="90110" y="603107"/>
                    <a:pt x="167361" y="748153"/>
                    <a:pt x="231586" y="876144"/>
                  </a:cubicBezTo>
                  <a:cubicBezTo>
                    <a:pt x="295810" y="1004136"/>
                    <a:pt x="355666" y="1122793"/>
                    <a:pt x="408288" y="1233513"/>
                  </a:cubicBezTo>
                  <a:lnTo>
                    <a:pt x="429121" y="1279166"/>
                  </a:lnTo>
                  <a:lnTo>
                    <a:pt x="429981" y="1279166"/>
                  </a:lnTo>
                  <a:lnTo>
                    <a:pt x="429982" y="1279167"/>
                  </a:lnTo>
                  <a:lnTo>
                    <a:pt x="923301" y="1279167"/>
                  </a:lnTo>
                  <a:lnTo>
                    <a:pt x="923301" y="1349542"/>
                  </a:lnTo>
                  <a:lnTo>
                    <a:pt x="923663" y="1349542"/>
                  </a:lnTo>
                  <a:lnTo>
                    <a:pt x="923663" y="1352855"/>
                  </a:lnTo>
                  <a:lnTo>
                    <a:pt x="897354" y="1377640"/>
                  </a:lnTo>
                  <a:cubicBezTo>
                    <a:pt x="875814" y="1404934"/>
                    <a:pt x="863236" y="1437836"/>
                    <a:pt x="863236" y="1473253"/>
                  </a:cubicBezTo>
                  <a:cubicBezTo>
                    <a:pt x="863236" y="1567699"/>
                    <a:pt x="952678" y="1644263"/>
                    <a:pt x="1063011" y="1644263"/>
                  </a:cubicBezTo>
                  <a:cubicBezTo>
                    <a:pt x="1173343" y="1644263"/>
                    <a:pt x="1262785" y="1567699"/>
                    <a:pt x="1262785" y="1473253"/>
                  </a:cubicBezTo>
                  <a:cubicBezTo>
                    <a:pt x="1262785" y="1437836"/>
                    <a:pt x="1250207" y="1404934"/>
                    <a:pt x="1228667" y="1377640"/>
                  </a:cubicBezTo>
                  <a:lnTo>
                    <a:pt x="1208385" y="1358533"/>
                  </a:lnTo>
                  <a:lnTo>
                    <a:pt x="1212588" y="1279167"/>
                  </a:lnTo>
                  <a:lnTo>
                    <a:pt x="1737132" y="1279167"/>
                  </a:lnTo>
                  <a:lnTo>
                    <a:pt x="1737132" y="1279166"/>
                  </a:lnTo>
                  <a:lnTo>
                    <a:pt x="1209051" y="1279166"/>
                  </a:lnTo>
                  <a:lnTo>
                    <a:pt x="1209051" y="1279165"/>
                  </a:lnTo>
                  <a:lnTo>
                    <a:pt x="1737133" y="1279165"/>
                  </a:lnTo>
                  <a:lnTo>
                    <a:pt x="1737133" y="1279166"/>
                  </a:lnTo>
                  <a:lnTo>
                    <a:pt x="1740432" y="1279166"/>
                  </a:lnTo>
                  <a:lnTo>
                    <a:pt x="1740432" y="1001765"/>
                  </a:lnTo>
                  <a:lnTo>
                    <a:pt x="1654662" y="1001765"/>
                  </a:lnTo>
                  <a:lnTo>
                    <a:pt x="1654662" y="997562"/>
                  </a:lnTo>
                  <a:lnTo>
                    <a:pt x="1635555" y="1017844"/>
                  </a:lnTo>
                  <a:cubicBezTo>
                    <a:pt x="1608261" y="1039384"/>
                    <a:pt x="1575359" y="1051962"/>
                    <a:pt x="1539942" y="1051962"/>
                  </a:cubicBezTo>
                  <a:cubicBezTo>
                    <a:pt x="1445496" y="1051962"/>
                    <a:pt x="1368932" y="962520"/>
                    <a:pt x="1368932" y="852188"/>
                  </a:cubicBezTo>
                  <a:cubicBezTo>
                    <a:pt x="1368932" y="741855"/>
                    <a:pt x="1445496" y="652413"/>
                    <a:pt x="1539942" y="652413"/>
                  </a:cubicBezTo>
                  <a:cubicBezTo>
                    <a:pt x="1575359" y="652413"/>
                    <a:pt x="1608261" y="664991"/>
                    <a:pt x="1635555" y="686531"/>
                  </a:cubicBezTo>
                  <a:lnTo>
                    <a:pt x="1660340" y="712840"/>
                  </a:lnTo>
                  <a:lnTo>
                    <a:pt x="1740432" y="712840"/>
                  </a:lnTo>
                  <a:lnTo>
                    <a:pt x="1740432" y="365096"/>
                  </a:lnTo>
                  <a:lnTo>
                    <a:pt x="572340" y="365096"/>
                  </a:lnTo>
                  <a:lnTo>
                    <a:pt x="572340" y="362434"/>
                  </a:lnTo>
                  <a:lnTo>
                    <a:pt x="572339" y="362434"/>
                  </a:lnTo>
                  <a:lnTo>
                    <a:pt x="572339" y="291408"/>
                  </a:lnTo>
                  <a:lnTo>
                    <a:pt x="598648" y="266623"/>
                  </a:lnTo>
                  <a:cubicBezTo>
                    <a:pt x="620188" y="239329"/>
                    <a:pt x="632766" y="206427"/>
                    <a:pt x="632766" y="171010"/>
                  </a:cubicBezTo>
                  <a:cubicBezTo>
                    <a:pt x="632766" y="76564"/>
                    <a:pt x="543324" y="0"/>
                    <a:pt x="432991" y="0"/>
                  </a:cubicBezTo>
                  <a:close/>
                  <a:moveTo>
                    <a:pt x="923301" y="1279165"/>
                  </a:moveTo>
                  <a:lnTo>
                    <a:pt x="923301" y="1279166"/>
                  </a:lnTo>
                  <a:lnTo>
                    <a:pt x="429983" y="1279166"/>
                  </a:lnTo>
                  <a:lnTo>
                    <a:pt x="429982" y="1279165"/>
                  </a:lnTo>
                  <a:lnTo>
                    <a:pt x="923301" y="1279165"/>
                  </a:lnTo>
                  <a:close/>
                </a:path>
              </a:pathLst>
            </a:custGeom>
            <a:solidFill>
              <a:srgbClr val="FE572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 flipH="1">
              <a:off x="3907462" y="4402429"/>
              <a:ext cx="1735384" cy="905974"/>
            </a:xfrm>
            <a:custGeom>
              <a:avLst/>
              <a:gdLst>
                <a:gd name="connsiteX0" fmla="*/ 1307150 w 1668108"/>
                <a:gd name="connsiteY0" fmla="*/ 0 h 899610"/>
                <a:gd name="connsiteX1" fmla="*/ 782606 w 1668108"/>
                <a:gd name="connsiteY1" fmla="*/ 0 h 899610"/>
                <a:gd name="connsiteX2" fmla="*/ 782606 w 1668108"/>
                <a:gd name="connsiteY2" fmla="*/ 79366 h 899610"/>
                <a:gd name="connsiteX3" fmla="*/ 778403 w 1668108"/>
                <a:gd name="connsiteY3" fmla="*/ 79366 h 899610"/>
                <a:gd name="connsiteX4" fmla="*/ 798685 w 1668108"/>
                <a:gd name="connsiteY4" fmla="*/ 98473 h 899610"/>
                <a:gd name="connsiteX5" fmla="*/ 832803 w 1668108"/>
                <a:gd name="connsiteY5" fmla="*/ 194086 h 899610"/>
                <a:gd name="connsiteX6" fmla="*/ 633029 w 1668108"/>
                <a:gd name="connsiteY6" fmla="*/ 365096 h 899610"/>
                <a:gd name="connsiteX7" fmla="*/ 433254 w 1668108"/>
                <a:gd name="connsiteY7" fmla="*/ 194086 h 899610"/>
                <a:gd name="connsiteX8" fmla="*/ 467372 w 1668108"/>
                <a:gd name="connsiteY8" fmla="*/ 98473 h 899610"/>
                <a:gd name="connsiteX9" fmla="*/ 493681 w 1668108"/>
                <a:gd name="connsiteY9" fmla="*/ 73688 h 899610"/>
                <a:gd name="connsiteX10" fmla="*/ 493681 w 1668108"/>
                <a:gd name="connsiteY10" fmla="*/ 0 h 899610"/>
                <a:gd name="connsiteX11" fmla="*/ 0 w 1668108"/>
                <a:gd name="connsiteY11" fmla="*/ 0 h 899610"/>
                <a:gd name="connsiteX12" fmla="*/ 50004 w 1668108"/>
                <a:gd name="connsiteY12" fmla="*/ 111464 h 899610"/>
                <a:gd name="connsiteX13" fmla="*/ 51455 w 1668108"/>
                <a:gd name="connsiteY13" fmla="*/ 114644 h 899610"/>
                <a:gd name="connsiteX14" fmla="*/ 111603 w 1668108"/>
                <a:gd name="connsiteY14" fmla="*/ 264082 h 899610"/>
                <a:gd name="connsiteX15" fmla="*/ 225058 w 1668108"/>
                <a:gd name="connsiteY15" fmla="*/ 751823 h 899610"/>
                <a:gd name="connsiteX16" fmla="*/ 548545 w 1668108"/>
                <a:gd name="connsiteY16" fmla="*/ 899610 h 899610"/>
                <a:gd name="connsiteX17" fmla="*/ 901357 w 1668108"/>
                <a:gd name="connsiteY17" fmla="*/ 895775 h 899610"/>
                <a:gd name="connsiteX18" fmla="*/ 978814 w 1668108"/>
                <a:gd name="connsiteY18" fmla="*/ 895615 h 899610"/>
                <a:gd name="connsiteX19" fmla="*/ 1056270 w 1668108"/>
                <a:gd name="connsiteY19" fmla="*/ 895775 h 899610"/>
                <a:gd name="connsiteX20" fmla="*/ 1252540 w 1668108"/>
                <a:gd name="connsiteY20" fmla="*/ 898040 h 899610"/>
                <a:gd name="connsiteX21" fmla="*/ 1307150 w 1668108"/>
                <a:gd name="connsiteY21" fmla="*/ 898892 h 899610"/>
                <a:gd name="connsiteX22" fmla="*/ 1307150 w 1668108"/>
                <a:gd name="connsiteY22" fmla="*/ 561058 h 899610"/>
                <a:gd name="connsiteX23" fmla="*/ 1310449 w 1668108"/>
                <a:gd name="connsiteY23" fmla="*/ 561058 h 899610"/>
                <a:gd name="connsiteX24" fmla="*/ 1310449 w 1668108"/>
                <a:gd name="connsiteY24" fmla="*/ 561059 h 899610"/>
                <a:gd name="connsiteX25" fmla="*/ 1376700 w 1668108"/>
                <a:gd name="connsiteY25" fmla="*/ 561059 h 899610"/>
                <a:gd name="connsiteX26" fmla="*/ 1401485 w 1668108"/>
                <a:gd name="connsiteY26" fmla="*/ 587368 h 899610"/>
                <a:gd name="connsiteX27" fmla="*/ 1497098 w 1668108"/>
                <a:gd name="connsiteY27" fmla="*/ 621486 h 899610"/>
                <a:gd name="connsiteX28" fmla="*/ 1668108 w 1668108"/>
                <a:gd name="connsiteY28" fmla="*/ 421711 h 899610"/>
                <a:gd name="connsiteX29" fmla="*/ 1497098 w 1668108"/>
                <a:gd name="connsiteY29" fmla="*/ 221937 h 899610"/>
                <a:gd name="connsiteX30" fmla="*/ 1401485 w 1668108"/>
                <a:gd name="connsiteY30" fmla="*/ 256055 h 899610"/>
                <a:gd name="connsiteX31" fmla="*/ 1382378 w 1668108"/>
                <a:gd name="connsiteY31" fmla="*/ 276337 h 899610"/>
                <a:gd name="connsiteX32" fmla="*/ 1382378 w 1668108"/>
                <a:gd name="connsiteY32" fmla="*/ 272134 h 899610"/>
                <a:gd name="connsiteX33" fmla="*/ 1310449 w 1668108"/>
                <a:gd name="connsiteY33" fmla="*/ 272134 h 899610"/>
                <a:gd name="connsiteX34" fmla="*/ 1310449 w 1668108"/>
                <a:gd name="connsiteY34" fmla="*/ 272133 h 899610"/>
                <a:gd name="connsiteX35" fmla="*/ 1307150 w 1668108"/>
                <a:gd name="connsiteY35" fmla="*/ 272133 h 899610"/>
                <a:gd name="connsiteX0" fmla="*/ 1307150 w 1668108"/>
                <a:gd name="connsiteY0" fmla="*/ 0 h 899610"/>
                <a:gd name="connsiteX1" fmla="*/ 782606 w 1668108"/>
                <a:gd name="connsiteY1" fmla="*/ 0 h 899610"/>
                <a:gd name="connsiteX2" fmla="*/ 782606 w 1668108"/>
                <a:gd name="connsiteY2" fmla="*/ 79366 h 899610"/>
                <a:gd name="connsiteX3" fmla="*/ 798685 w 1668108"/>
                <a:gd name="connsiteY3" fmla="*/ 98473 h 899610"/>
                <a:gd name="connsiteX4" fmla="*/ 832803 w 1668108"/>
                <a:gd name="connsiteY4" fmla="*/ 194086 h 899610"/>
                <a:gd name="connsiteX5" fmla="*/ 633029 w 1668108"/>
                <a:gd name="connsiteY5" fmla="*/ 365096 h 899610"/>
                <a:gd name="connsiteX6" fmla="*/ 433254 w 1668108"/>
                <a:gd name="connsiteY6" fmla="*/ 194086 h 899610"/>
                <a:gd name="connsiteX7" fmla="*/ 467372 w 1668108"/>
                <a:gd name="connsiteY7" fmla="*/ 98473 h 899610"/>
                <a:gd name="connsiteX8" fmla="*/ 493681 w 1668108"/>
                <a:gd name="connsiteY8" fmla="*/ 73688 h 899610"/>
                <a:gd name="connsiteX9" fmla="*/ 493681 w 1668108"/>
                <a:gd name="connsiteY9" fmla="*/ 0 h 899610"/>
                <a:gd name="connsiteX10" fmla="*/ 0 w 1668108"/>
                <a:gd name="connsiteY10" fmla="*/ 0 h 899610"/>
                <a:gd name="connsiteX11" fmla="*/ 50004 w 1668108"/>
                <a:gd name="connsiteY11" fmla="*/ 111464 h 899610"/>
                <a:gd name="connsiteX12" fmla="*/ 51455 w 1668108"/>
                <a:gd name="connsiteY12" fmla="*/ 114644 h 899610"/>
                <a:gd name="connsiteX13" fmla="*/ 111603 w 1668108"/>
                <a:gd name="connsiteY13" fmla="*/ 264082 h 899610"/>
                <a:gd name="connsiteX14" fmla="*/ 225058 w 1668108"/>
                <a:gd name="connsiteY14" fmla="*/ 751823 h 899610"/>
                <a:gd name="connsiteX15" fmla="*/ 548545 w 1668108"/>
                <a:gd name="connsiteY15" fmla="*/ 899610 h 899610"/>
                <a:gd name="connsiteX16" fmla="*/ 901357 w 1668108"/>
                <a:gd name="connsiteY16" fmla="*/ 895775 h 899610"/>
                <a:gd name="connsiteX17" fmla="*/ 978814 w 1668108"/>
                <a:gd name="connsiteY17" fmla="*/ 895615 h 899610"/>
                <a:gd name="connsiteX18" fmla="*/ 1056270 w 1668108"/>
                <a:gd name="connsiteY18" fmla="*/ 895775 h 899610"/>
                <a:gd name="connsiteX19" fmla="*/ 1252540 w 1668108"/>
                <a:gd name="connsiteY19" fmla="*/ 898040 h 899610"/>
                <a:gd name="connsiteX20" fmla="*/ 1307150 w 1668108"/>
                <a:gd name="connsiteY20" fmla="*/ 898892 h 899610"/>
                <a:gd name="connsiteX21" fmla="*/ 1307150 w 1668108"/>
                <a:gd name="connsiteY21" fmla="*/ 561058 h 899610"/>
                <a:gd name="connsiteX22" fmla="*/ 1310449 w 1668108"/>
                <a:gd name="connsiteY22" fmla="*/ 561058 h 899610"/>
                <a:gd name="connsiteX23" fmla="*/ 1310449 w 1668108"/>
                <a:gd name="connsiteY23" fmla="*/ 561059 h 899610"/>
                <a:gd name="connsiteX24" fmla="*/ 1376700 w 1668108"/>
                <a:gd name="connsiteY24" fmla="*/ 561059 h 899610"/>
                <a:gd name="connsiteX25" fmla="*/ 1401485 w 1668108"/>
                <a:gd name="connsiteY25" fmla="*/ 587368 h 899610"/>
                <a:gd name="connsiteX26" fmla="*/ 1497098 w 1668108"/>
                <a:gd name="connsiteY26" fmla="*/ 621486 h 899610"/>
                <a:gd name="connsiteX27" fmla="*/ 1668108 w 1668108"/>
                <a:gd name="connsiteY27" fmla="*/ 421711 h 899610"/>
                <a:gd name="connsiteX28" fmla="*/ 1497098 w 1668108"/>
                <a:gd name="connsiteY28" fmla="*/ 221937 h 899610"/>
                <a:gd name="connsiteX29" fmla="*/ 1401485 w 1668108"/>
                <a:gd name="connsiteY29" fmla="*/ 256055 h 899610"/>
                <a:gd name="connsiteX30" fmla="*/ 1382378 w 1668108"/>
                <a:gd name="connsiteY30" fmla="*/ 276337 h 899610"/>
                <a:gd name="connsiteX31" fmla="*/ 1382378 w 1668108"/>
                <a:gd name="connsiteY31" fmla="*/ 272134 h 899610"/>
                <a:gd name="connsiteX32" fmla="*/ 1310449 w 1668108"/>
                <a:gd name="connsiteY32" fmla="*/ 272134 h 899610"/>
                <a:gd name="connsiteX33" fmla="*/ 1310449 w 1668108"/>
                <a:gd name="connsiteY33" fmla="*/ 272133 h 899610"/>
                <a:gd name="connsiteX34" fmla="*/ 1307150 w 1668108"/>
                <a:gd name="connsiteY34" fmla="*/ 272133 h 899610"/>
                <a:gd name="connsiteX35" fmla="*/ 1307150 w 1668108"/>
                <a:gd name="connsiteY35" fmla="*/ 0 h 899610"/>
                <a:gd name="connsiteX0" fmla="*/ 1307150 w 1668108"/>
                <a:gd name="connsiteY0" fmla="*/ 0 h 899610"/>
                <a:gd name="connsiteX1" fmla="*/ 782606 w 1668108"/>
                <a:gd name="connsiteY1" fmla="*/ 0 h 899610"/>
                <a:gd name="connsiteX2" fmla="*/ 782606 w 1668108"/>
                <a:gd name="connsiteY2" fmla="*/ 79366 h 899610"/>
                <a:gd name="connsiteX3" fmla="*/ 798685 w 1668108"/>
                <a:gd name="connsiteY3" fmla="*/ 98473 h 899610"/>
                <a:gd name="connsiteX4" fmla="*/ 832803 w 1668108"/>
                <a:gd name="connsiteY4" fmla="*/ 194086 h 899610"/>
                <a:gd name="connsiteX5" fmla="*/ 633029 w 1668108"/>
                <a:gd name="connsiteY5" fmla="*/ 365096 h 899610"/>
                <a:gd name="connsiteX6" fmla="*/ 433254 w 1668108"/>
                <a:gd name="connsiteY6" fmla="*/ 194086 h 899610"/>
                <a:gd name="connsiteX7" fmla="*/ 467372 w 1668108"/>
                <a:gd name="connsiteY7" fmla="*/ 98473 h 899610"/>
                <a:gd name="connsiteX8" fmla="*/ 493681 w 1668108"/>
                <a:gd name="connsiteY8" fmla="*/ 73688 h 899610"/>
                <a:gd name="connsiteX9" fmla="*/ 493681 w 1668108"/>
                <a:gd name="connsiteY9" fmla="*/ 0 h 899610"/>
                <a:gd name="connsiteX10" fmla="*/ 0 w 1668108"/>
                <a:gd name="connsiteY10" fmla="*/ 0 h 899610"/>
                <a:gd name="connsiteX11" fmla="*/ 50004 w 1668108"/>
                <a:gd name="connsiteY11" fmla="*/ 111464 h 899610"/>
                <a:gd name="connsiteX12" fmla="*/ 51455 w 1668108"/>
                <a:gd name="connsiteY12" fmla="*/ 114644 h 899610"/>
                <a:gd name="connsiteX13" fmla="*/ 111603 w 1668108"/>
                <a:gd name="connsiteY13" fmla="*/ 264082 h 899610"/>
                <a:gd name="connsiteX14" fmla="*/ 225058 w 1668108"/>
                <a:gd name="connsiteY14" fmla="*/ 751823 h 899610"/>
                <a:gd name="connsiteX15" fmla="*/ 548545 w 1668108"/>
                <a:gd name="connsiteY15" fmla="*/ 899610 h 899610"/>
                <a:gd name="connsiteX16" fmla="*/ 901357 w 1668108"/>
                <a:gd name="connsiteY16" fmla="*/ 895775 h 899610"/>
                <a:gd name="connsiteX17" fmla="*/ 978814 w 1668108"/>
                <a:gd name="connsiteY17" fmla="*/ 895615 h 899610"/>
                <a:gd name="connsiteX18" fmla="*/ 1056270 w 1668108"/>
                <a:gd name="connsiteY18" fmla="*/ 895775 h 899610"/>
                <a:gd name="connsiteX19" fmla="*/ 1252540 w 1668108"/>
                <a:gd name="connsiteY19" fmla="*/ 898040 h 899610"/>
                <a:gd name="connsiteX20" fmla="*/ 1307150 w 1668108"/>
                <a:gd name="connsiteY20" fmla="*/ 898892 h 899610"/>
                <a:gd name="connsiteX21" fmla="*/ 1307150 w 1668108"/>
                <a:gd name="connsiteY21" fmla="*/ 561058 h 899610"/>
                <a:gd name="connsiteX22" fmla="*/ 1310449 w 1668108"/>
                <a:gd name="connsiteY22" fmla="*/ 561058 h 899610"/>
                <a:gd name="connsiteX23" fmla="*/ 1310449 w 1668108"/>
                <a:gd name="connsiteY23" fmla="*/ 561059 h 899610"/>
                <a:gd name="connsiteX24" fmla="*/ 1376700 w 1668108"/>
                <a:gd name="connsiteY24" fmla="*/ 561059 h 899610"/>
                <a:gd name="connsiteX25" fmla="*/ 1401485 w 1668108"/>
                <a:gd name="connsiteY25" fmla="*/ 587368 h 899610"/>
                <a:gd name="connsiteX26" fmla="*/ 1497098 w 1668108"/>
                <a:gd name="connsiteY26" fmla="*/ 621486 h 899610"/>
                <a:gd name="connsiteX27" fmla="*/ 1668108 w 1668108"/>
                <a:gd name="connsiteY27" fmla="*/ 421711 h 899610"/>
                <a:gd name="connsiteX28" fmla="*/ 1497098 w 1668108"/>
                <a:gd name="connsiteY28" fmla="*/ 221937 h 899610"/>
                <a:gd name="connsiteX29" fmla="*/ 1401485 w 1668108"/>
                <a:gd name="connsiteY29" fmla="*/ 256055 h 899610"/>
                <a:gd name="connsiteX30" fmla="*/ 1382378 w 1668108"/>
                <a:gd name="connsiteY30" fmla="*/ 276337 h 899610"/>
                <a:gd name="connsiteX31" fmla="*/ 1310449 w 1668108"/>
                <a:gd name="connsiteY31" fmla="*/ 272134 h 899610"/>
                <a:gd name="connsiteX32" fmla="*/ 1310449 w 1668108"/>
                <a:gd name="connsiteY32" fmla="*/ 272133 h 899610"/>
                <a:gd name="connsiteX33" fmla="*/ 1307150 w 1668108"/>
                <a:gd name="connsiteY33" fmla="*/ 272133 h 899610"/>
                <a:gd name="connsiteX34" fmla="*/ 1307150 w 1668108"/>
                <a:gd name="connsiteY34" fmla="*/ 0 h 899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668108" h="899610">
                  <a:moveTo>
                    <a:pt x="1307150" y="0"/>
                  </a:moveTo>
                  <a:lnTo>
                    <a:pt x="782606" y="0"/>
                  </a:lnTo>
                  <a:lnTo>
                    <a:pt x="782606" y="79366"/>
                  </a:lnTo>
                  <a:lnTo>
                    <a:pt x="798685" y="98473"/>
                  </a:lnTo>
                  <a:cubicBezTo>
                    <a:pt x="820225" y="125767"/>
                    <a:pt x="832803" y="158669"/>
                    <a:pt x="832803" y="194086"/>
                  </a:cubicBezTo>
                  <a:cubicBezTo>
                    <a:pt x="832803" y="288532"/>
                    <a:pt x="743361" y="365096"/>
                    <a:pt x="633029" y="365096"/>
                  </a:cubicBezTo>
                  <a:cubicBezTo>
                    <a:pt x="522696" y="365096"/>
                    <a:pt x="433254" y="288532"/>
                    <a:pt x="433254" y="194086"/>
                  </a:cubicBezTo>
                  <a:cubicBezTo>
                    <a:pt x="433254" y="158669"/>
                    <a:pt x="445832" y="125767"/>
                    <a:pt x="467372" y="98473"/>
                  </a:cubicBezTo>
                  <a:lnTo>
                    <a:pt x="493681" y="73688"/>
                  </a:lnTo>
                  <a:lnTo>
                    <a:pt x="493681" y="0"/>
                  </a:lnTo>
                  <a:lnTo>
                    <a:pt x="0" y="0"/>
                  </a:lnTo>
                  <a:lnTo>
                    <a:pt x="50004" y="111464"/>
                  </a:lnTo>
                  <a:lnTo>
                    <a:pt x="51455" y="114644"/>
                  </a:lnTo>
                  <a:cubicBezTo>
                    <a:pt x="73790" y="166209"/>
                    <a:pt x="93959" y="215964"/>
                    <a:pt x="111603" y="264082"/>
                  </a:cubicBezTo>
                  <a:cubicBezTo>
                    <a:pt x="182178" y="456557"/>
                    <a:pt x="152234" y="645902"/>
                    <a:pt x="225058" y="751823"/>
                  </a:cubicBezTo>
                  <a:cubicBezTo>
                    <a:pt x="297881" y="857745"/>
                    <a:pt x="402496" y="899462"/>
                    <a:pt x="548545" y="899610"/>
                  </a:cubicBezTo>
                  <a:lnTo>
                    <a:pt x="901357" y="895775"/>
                  </a:lnTo>
                  <a:lnTo>
                    <a:pt x="978814" y="895615"/>
                  </a:lnTo>
                  <a:lnTo>
                    <a:pt x="1056270" y="895775"/>
                  </a:lnTo>
                  <a:lnTo>
                    <a:pt x="1252540" y="898040"/>
                  </a:lnTo>
                  <a:lnTo>
                    <a:pt x="1307150" y="898892"/>
                  </a:lnTo>
                  <a:lnTo>
                    <a:pt x="1307150" y="561058"/>
                  </a:lnTo>
                  <a:lnTo>
                    <a:pt x="1310449" y="561058"/>
                  </a:lnTo>
                  <a:lnTo>
                    <a:pt x="1310449" y="561059"/>
                  </a:lnTo>
                  <a:lnTo>
                    <a:pt x="1376700" y="561059"/>
                  </a:lnTo>
                  <a:lnTo>
                    <a:pt x="1401485" y="587368"/>
                  </a:lnTo>
                  <a:cubicBezTo>
                    <a:pt x="1428779" y="608908"/>
                    <a:pt x="1461681" y="621486"/>
                    <a:pt x="1497098" y="621486"/>
                  </a:cubicBezTo>
                  <a:cubicBezTo>
                    <a:pt x="1591544" y="621486"/>
                    <a:pt x="1668108" y="532044"/>
                    <a:pt x="1668108" y="421711"/>
                  </a:cubicBezTo>
                  <a:cubicBezTo>
                    <a:pt x="1668108" y="311379"/>
                    <a:pt x="1591544" y="221937"/>
                    <a:pt x="1497098" y="221937"/>
                  </a:cubicBezTo>
                  <a:cubicBezTo>
                    <a:pt x="1461681" y="221937"/>
                    <a:pt x="1428779" y="234515"/>
                    <a:pt x="1401485" y="256055"/>
                  </a:cubicBezTo>
                  <a:lnTo>
                    <a:pt x="1382378" y="276337"/>
                  </a:lnTo>
                  <a:lnTo>
                    <a:pt x="1310449" y="272134"/>
                  </a:lnTo>
                  <a:lnTo>
                    <a:pt x="1310449" y="272133"/>
                  </a:lnTo>
                  <a:lnTo>
                    <a:pt x="1307150" y="272133"/>
                  </a:lnTo>
                  <a:lnTo>
                    <a:pt x="1307150" y="0"/>
                  </a:lnTo>
                  <a:close/>
                </a:path>
              </a:pathLst>
            </a:custGeom>
            <a:solidFill>
              <a:srgbClr val="00A6F4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65" name="Freeform 64"/>
            <p:cNvSpPr/>
            <p:nvPr/>
          </p:nvSpPr>
          <p:spPr>
            <a:xfrm flipH="1">
              <a:off x="3210379" y="3614710"/>
              <a:ext cx="1460494" cy="1693688"/>
            </a:xfrm>
            <a:custGeom>
              <a:avLst/>
              <a:gdLst>
                <a:gd name="connsiteX0" fmla="*/ 1403874 w 1403874"/>
                <a:gd name="connsiteY0" fmla="*/ 0 h 1681794"/>
                <a:gd name="connsiteX1" fmla="*/ 377850 w 1403874"/>
                <a:gd name="connsiteY1" fmla="*/ 0 h 1681794"/>
                <a:gd name="connsiteX2" fmla="*/ 377850 w 1403874"/>
                <a:gd name="connsiteY2" fmla="*/ 215854 h 1681794"/>
                <a:gd name="connsiteX3" fmla="*/ 291408 w 1403874"/>
                <a:gd name="connsiteY3" fmla="*/ 215854 h 1681794"/>
                <a:gd name="connsiteX4" fmla="*/ 266623 w 1403874"/>
                <a:gd name="connsiteY4" fmla="*/ 189545 h 1681794"/>
                <a:gd name="connsiteX5" fmla="*/ 171010 w 1403874"/>
                <a:gd name="connsiteY5" fmla="*/ 155427 h 1681794"/>
                <a:gd name="connsiteX6" fmla="*/ 0 w 1403874"/>
                <a:gd name="connsiteY6" fmla="*/ 355202 h 1681794"/>
                <a:gd name="connsiteX7" fmla="*/ 171010 w 1403874"/>
                <a:gd name="connsiteY7" fmla="*/ 554976 h 1681794"/>
                <a:gd name="connsiteX8" fmla="*/ 266623 w 1403874"/>
                <a:gd name="connsiteY8" fmla="*/ 520858 h 1681794"/>
                <a:gd name="connsiteX9" fmla="*/ 285730 w 1403874"/>
                <a:gd name="connsiteY9" fmla="*/ 500576 h 1681794"/>
                <a:gd name="connsiteX10" fmla="*/ 285730 w 1403874"/>
                <a:gd name="connsiteY10" fmla="*/ 504779 h 1681794"/>
                <a:gd name="connsiteX11" fmla="*/ 377850 w 1403874"/>
                <a:gd name="connsiteY11" fmla="*/ 504779 h 1681794"/>
                <a:gd name="connsiteX12" fmla="*/ 377850 w 1403874"/>
                <a:gd name="connsiteY12" fmla="*/ 1054313 h 1681794"/>
                <a:gd name="connsiteX13" fmla="*/ 449779 w 1403874"/>
                <a:gd name="connsiteY13" fmla="*/ 1054313 h 1681794"/>
                <a:gd name="connsiteX14" fmla="*/ 449779 w 1403874"/>
                <a:gd name="connsiteY14" fmla="*/ 1058516 h 1681794"/>
                <a:gd name="connsiteX15" fmla="*/ 468886 w 1403874"/>
                <a:gd name="connsiteY15" fmla="*/ 1038234 h 1681794"/>
                <a:gd name="connsiteX16" fmla="*/ 564499 w 1403874"/>
                <a:gd name="connsiteY16" fmla="*/ 1004116 h 1681794"/>
                <a:gd name="connsiteX17" fmla="*/ 735509 w 1403874"/>
                <a:gd name="connsiteY17" fmla="*/ 1203890 h 1681794"/>
                <a:gd name="connsiteX18" fmla="*/ 564499 w 1403874"/>
                <a:gd name="connsiteY18" fmla="*/ 1403665 h 1681794"/>
                <a:gd name="connsiteX19" fmla="*/ 468886 w 1403874"/>
                <a:gd name="connsiteY19" fmla="*/ 1369547 h 1681794"/>
                <a:gd name="connsiteX20" fmla="*/ 444101 w 1403874"/>
                <a:gd name="connsiteY20" fmla="*/ 1343238 h 1681794"/>
                <a:gd name="connsiteX21" fmla="*/ 377850 w 1403874"/>
                <a:gd name="connsiteY21" fmla="*/ 1343238 h 1681794"/>
                <a:gd name="connsiteX22" fmla="*/ 377850 w 1403874"/>
                <a:gd name="connsiteY22" fmla="*/ 1681125 h 1681794"/>
                <a:gd name="connsiteX23" fmla="*/ 392864 w 1403874"/>
                <a:gd name="connsiteY23" fmla="*/ 1681359 h 1681794"/>
                <a:gd name="connsiteX24" fmla="*/ 476483 w 1403874"/>
                <a:gd name="connsiteY24" fmla="*/ 1681791 h 1681794"/>
                <a:gd name="connsiteX25" fmla="*/ 799970 w 1403874"/>
                <a:gd name="connsiteY25" fmla="*/ 1534004 h 1681794"/>
                <a:gd name="connsiteX26" fmla="*/ 913425 w 1403874"/>
                <a:gd name="connsiteY26" fmla="*/ 1046263 h 1681794"/>
                <a:gd name="connsiteX27" fmla="*/ 1223425 w 1403874"/>
                <a:gd name="connsiteY27" fmla="*/ 379158 h 1681794"/>
                <a:gd name="connsiteX28" fmla="*/ 1325777 w 1403874"/>
                <a:gd name="connsiteY28" fmla="*/ 175407 h 1681794"/>
                <a:gd name="connsiteX29" fmla="*/ 1403874 w 1403874"/>
                <a:gd name="connsiteY29" fmla="*/ 0 h 1681794"/>
                <a:gd name="connsiteX0" fmla="*/ 1403874 w 1403874"/>
                <a:gd name="connsiteY0" fmla="*/ 0 h 1681791"/>
                <a:gd name="connsiteX1" fmla="*/ 377850 w 1403874"/>
                <a:gd name="connsiteY1" fmla="*/ 0 h 1681791"/>
                <a:gd name="connsiteX2" fmla="*/ 377850 w 1403874"/>
                <a:gd name="connsiteY2" fmla="*/ 215854 h 1681791"/>
                <a:gd name="connsiteX3" fmla="*/ 291408 w 1403874"/>
                <a:gd name="connsiteY3" fmla="*/ 215854 h 1681791"/>
                <a:gd name="connsiteX4" fmla="*/ 266623 w 1403874"/>
                <a:gd name="connsiteY4" fmla="*/ 189545 h 1681791"/>
                <a:gd name="connsiteX5" fmla="*/ 171010 w 1403874"/>
                <a:gd name="connsiteY5" fmla="*/ 155427 h 1681791"/>
                <a:gd name="connsiteX6" fmla="*/ 0 w 1403874"/>
                <a:gd name="connsiteY6" fmla="*/ 355202 h 1681791"/>
                <a:gd name="connsiteX7" fmla="*/ 171010 w 1403874"/>
                <a:gd name="connsiteY7" fmla="*/ 554976 h 1681791"/>
                <a:gd name="connsiteX8" fmla="*/ 266623 w 1403874"/>
                <a:gd name="connsiteY8" fmla="*/ 520858 h 1681791"/>
                <a:gd name="connsiteX9" fmla="*/ 285730 w 1403874"/>
                <a:gd name="connsiteY9" fmla="*/ 500576 h 1681791"/>
                <a:gd name="connsiteX10" fmla="*/ 377850 w 1403874"/>
                <a:gd name="connsiteY10" fmla="*/ 504779 h 1681791"/>
                <a:gd name="connsiteX11" fmla="*/ 377850 w 1403874"/>
                <a:gd name="connsiteY11" fmla="*/ 1054313 h 1681791"/>
                <a:gd name="connsiteX12" fmla="*/ 449779 w 1403874"/>
                <a:gd name="connsiteY12" fmla="*/ 1054313 h 1681791"/>
                <a:gd name="connsiteX13" fmla="*/ 449779 w 1403874"/>
                <a:gd name="connsiteY13" fmla="*/ 1058516 h 1681791"/>
                <a:gd name="connsiteX14" fmla="*/ 468886 w 1403874"/>
                <a:gd name="connsiteY14" fmla="*/ 1038234 h 1681791"/>
                <a:gd name="connsiteX15" fmla="*/ 564499 w 1403874"/>
                <a:gd name="connsiteY15" fmla="*/ 1004116 h 1681791"/>
                <a:gd name="connsiteX16" fmla="*/ 735509 w 1403874"/>
                <a:gd name="connsiteY16" fmla="*/ 1203890 h 1681791"/>
                <a:gd name="connsiteX17" fmla="*/ 564499 w 1403874"/>
                <a:gd name="connsiteY17" fmla="*/ 1403665 h 1681791"/>
                <a:gd name="connsiteX18" fmla="*/ 468886 w 1403874"/>
                <a:gd name="connsiteY18" fmla="*/ 1369547 h 1681791"/>
                <a:gd name="connsiteX19" fmla="*/ 444101 w 1403874"/>
                <a:gd name="connsiteY19" fmla="*/ 1343238 h 1681791"/>
                <a:gd name="connsiteX20" fmla="*/ 377850 w 1403874"/>
                <a:gd name="connsiteY20" fmla="*/ 1343238 h 1681791"/>
                <a:gd name="connsiteX21" fmla="*/ 377850 w 1403874"/>
                <a:gd name="connsiteY21" fmla="*/ 1681125 h 1681791"/>
                <a:gd name="connsiteX22" fmla="*/ 392864 w 1403874"/>
                <a:gd name="connsiteY22" fmla="*/ 1681359 h 1681791"/>
                <a:gd name="connsiteX23" fmla="*/ 476483 w 1403874"/>
                <a:gd name="connsiteY23" fmla="*/ 1681791 h 1681791"/>
                <a:gd name="connsiteX24" fmla="*/ 799970 w 1403874"/>
                <a:gd name="connsiteY24" fmla="*/ 1534004 h 1681791"/>
                <a:gd name="connsiteX25" fmla="*/ 913425 w 1403874"/>
                <a:gd name="connsiteY25" fmla="*/ 1046263 h 1681791"/>
                <a:gd name="connsiteX26" fmla="*/ 1223425 w 1403874"/>
                <a:gd name="connsiteY26" fmla="*/ 379158 h 1681791"/>
                <a:gd name="connsiteX27" fmla="*/ 1325777 w 1403874"/>
                <a:gd name="connsiteY27" fmla="*/ 175407 h 1681791"/>
                <a:gd name="connsiteX28" fmla="*/ 1403874 w 1403874"/>
                <a:gd name="connsiteY28" fmla="*/ 0 h 1681791"/>
                <a:gd name="connsiteX0" fmla="*/ 1403874 w 1403874"/>
                <a:gd name="connsiteY0" fmla="*/ 0 h 1681791"/>
                <a:gd name="connsiteX1" fmla="*/ 377850 w 1403874"/>
                <a:gd name="connsiteY1" fmla="*/ 0 h 1681791"/>
                <a:gd name="connsiteX2" fmla="*/ 377850 w 1403874"/>
                <a:gd name="connsiteY2" fmla="*/ 215854 h 1681791"/>
                <a:gd name="connsiteX3" fmla="*/ 291408 w 1403874"/>
                <a:gd name="connsiteY3" fmla="*/ 215854 h 1681791"/>
                <a:gd name="connsiteX4" fmla="*/ 266623 w 1403874"/>
                <a:gd name="connsiteY4" fmla="*/ 189545 h 1681791"/>
                <a:gd name="connsiteX5" fmla="*/ 171010 w 1403874"/>
                <a:gd name="connsiteY5" fmla="*/ 155427 h 1681791"/>
                <a:gd name="connsiteX6" fmla="*/ 0 w 1403874"/>
                <a:gd name="connsiteY6" fmla="*/ 355202 h 1681791"/>
                <a:gd name="connsiteX7" fmla="*/ 171010 w 1403874"/>
                <a:gd name="connsiteY7" fmla="*/ 554976 h 1681791"/>
                <a:gd name="connsiteX8" fmla="*/ 266623 w 1403874"/>
                <a:gd name="connsiteY8" fmla="*/ 520858 h 1681791"/>
                <a:gd name="connsiteX9" fmla="*/ 288111 w 1403874"/>
                <a:gd name="connsiteY9" fmla="*/ 505338 h 1681791"/>
                <a:gd name="connsiteX10" fmla="*/ 377850 w 1403874"/>
                <a:gd name="connsiteY10" fmla="*/ 504779 h 1681791"/>
                <a:gd name="connsiteX11" fmla="*/ 377850 w 1403874"/>
                <a:gd name="connsiteY11" fmla="*/ 1054313 h 1681791"/>
                <a:gd name="connsiteX12" fmla="*/ 449779 w 1403874"/>
                <a:gd name="connsiteY12" fmla="*/ 1054313 h 1681791"/>
                <a:gd name="connsiteX13" fmla="*/ 449779 w 1403874"/>
                <a:gd name="connsiteY13" fmla="*/ 1058516 h 1681791"/>
                <a:gd name="connsiteX14" fmla="*/ 468886 w 1403874"/>
                <a:gd name="connsiteY14" fmla="*/ 1038234 h 1681791"/>
                <a:gd name="connsiteX15" fmla="*/ 564499 w 1403874"/>
                <a:gd name="connsiteY15" fmla="*/ 1004116 h 1681791"/>
                <a:gd name="connsiteX16" fmla="*/ 735509 w 1403874"/>
                <a:gd name="connsiteY16" fmla="*/ 1203890 h 1681791"/>
                <a:gd name="connsiteX17" fmla="*/ 564499 w 1403874"/>
                <a:gd name="connsiteY17" fmla="*/ 1403665 h 1681791"/>
                <a:gd name="connsiteX18" fmla="*/ 468886 w 1403874"/>
                <a:gd name="connsiteY18" fmla="*/ 1369547 h 1681791"/>
                <a:gd name="connsiteX19" fmla="*/ 444101 w 1403874"/>
                <a:gd name="connsiteY19" fmla="*/ 1343238 h 1681791"/>
                <a:gd name="connsiteX20" fmla="*/ 377850 w 1403874"/>
                <a:gd name="connsiteY20" fmla="*/ 1343238 h 1681791"/>
                <a:gd name="connsiteX21" fmla="*/ 377850 w 1403874"/>
                <a:gd name="connsiteY21" fmla="*/ 1681125 h 1681791"/>
                <a:gd name="connsiteX22" fmla="*/ 392864 w 1403874"/>
                <a:gd name="connsiteY22" fmla="*/ 1681359 h 1681791"/>
                <a:gd name="connsiteX23" fmla="*/ 476483 w 1403874"/>
                <a:gd name="connsiteY23" fmla="*/ 1681791 h 1681791"/>
                <a:gd name="connsiteX24" fmla="*/ 799970 w 1403874"/>
                <a:gd name="connsiteY24" fmla="*/ 1534004 h 1681791"/>
                <a:gd name="connsiteX25" fmla="*/ 913425 w 1403874"/>
                <a:gd name="connsiteY25" fmla="*/ 1046263 h 1681791"/>
                <a:gd name="connsiteX26" fmla="*/ 1223425 w 1403874"/>
                <a:gd name="connsiteY26" fmla="*/ 379158 h 1681791"/>
                <a:gd name="connsiteX27" fmla="*/ 1325777 w 1403874"/>
                <a:gd name="connsiteY27" fmla="*/ 175407 h 1681791"/>
                <a:gd name="connsiteX28" fmla="*/ 1403874 w 1403874"/>
                <a:gd name="connsiteY28" fmla="*/ 0 h 1681791"/>
                <a:gd name="connsiteX0" fmla="*/ 1403874 w 1403874"/>
                <a:gd name="connsiteY0" fmla="*/ 0 h 1681791"/>
                <a:gd name="connsiteX1" fmla="*/ 377850 w 1403874"/>
                <a:gd name="connsiteY1" fmla="*/ 0 h 1681791"/>
                <a:gd name="connsiteX2" fmla="*/ 377850 w 1403874"/>
                <a:gd name="connsiteY2" fmla="*/ 215854 h 1681791"/>
                <a:gd name="connsiteX3" fmla="*/ 291408 w 1403874"/>
                <a:gd name="connsiteY3" fmla="*/ 215854 h 1681791"/>
                <a:gd name="connsiteX4" fmla="*/ 266623 w 1403874"/>
                <a:gd name="connsiteY4" fmla="*/ 189545 h 1681791"/>
                <a:gd name="connsiteX5" fmla="*/ 171010 w 1403874"/>
                <a:gd name="connsiteY5" fmla="*/ 155427 h 1681791"/>
                <a:gd name="connsiteX6" fmla="*/ 0 w 1403874"/>
                <a:gd name="connsiteY6" fmla="*/ 355202 h 1681791"/>
                <a:gd name="connsiteX7" fmla="*/ 171010 w 1403874"/>
                <a:gd name="connsiteY7" fmla="*/ 554976 h 1681791"/>
                <a:gd name="connsiteX8" fmla="*/ 266623 w 1403874"/>
                <a:gd name="connsiteY8" fmla="*/ 520858 h 1681791"/>
                <a:gd name="connsiteX9" fmla="*/ 288111 w 1403874"/>
                <a:gd name="connsiteY9" fmla="*/ 505338 h 1681791"/>
                <a:gd name="connsiteX10" fmla="*/ 377850 w 1403874"/>
                <a:gd name="connsiteY10" fmla="*/ 504779 h 1681791"/>
                <a:gd name="connsiteX11" fmla="*/ 377850 w 1403874"/>
                <a:gd name="connsiteY11" fmla="*/ 1054313 h 1681791"/>
                <a:gd name="connsiteX12" fmla="*/ 449779 w 1403874"/>
                <a:gd name="connsiteY12" fmla="*/ 1054313 h 1681791"/>
                <a:gd name="connsiteX13" fmla="*/ 468886 w 1403874"/>
                <a:gd name="connsiteY13" fmla="*/ 1038234 h 1681791"/>
                <a:gd name="connsiteX14" fmla="*/ 564499 w 1403874"/>
                <a:gd name="connsiteY14" fmla="*/ 1004116 h 1681791"/>
                <a:gd name="connsiteX15" fmla="*/ 735509 w 1403874"/>
                <a:gd name="connsiteY15" fmla="*/ 1203890 h 1681791"/>
                <a:gd name="connsiteX16" fmla="*/ 564499 w 1403874"/>
                <a:gd name="connsiteY16" fmla="*/ 1403665 h 1681791"/>
                <a:gd name="connsiteX17" fmla="*/ 468886 w 1403874"/>
                <a:gd name="connsiteY17" fmla="*/ 1369547 h 1681791"/>
                <a:gd name="connsiteX18" fmla="*/ 444101 w 1403874"/>
                <a:gd name="connsiteY18" fmla="*/ 1343238 h 1681791"/>
                <a:gd name="connsiteX19" fmla="*/ 377850 w 1403874"/>
                <a:gd name="connsiteY19" fmla="*/ 1343238 h 1681791"/>
                <a:gd name="connsiteX20" fmla="*/ 377850 w 1403874"/>
                <a:gd name="connsiteY20" fmla="*/ 1681125 h 1681791"/>
                <a:gd name="connsiteX21" fmla="*/ 392864 w 1403874"/>
                <a:gd name="connsiteY21" fmla="*/ 1681359 h 1681791"/>
                <a:gd name="connsiteX22" fmla="*/ 476483 w 1403874"/>
                <a:gd name="connsiteY22" fmla="*/ 1681791 h 1681791"/>
                <a:gd name="connsiteX23" fmla="*/ 799970 w 1403874"/>
                <a:gd name="connsiteY23" fmla="*/ 1534004 h 1681791"/>
                <a:gd name="connsiteX24" fmla="*/ 913425 w 1403874"/>
                <a:gd name="connsiteY24" fmla="*/ 1046263 h 1681791"/>
                <a:gd name="connsiteX25" fmla="*/ 1223425 w 1403874"/>
                <a:gd name="connsiteY25" fmla="*/ 379158 h 1681791"/>
                <a:gd name="connsiteX26" fmla="*/ 1325777 w 1403874"/>
                <a:gd name="connsiteY26" fmla="*/ 175407 h 1681791"/>
                <a:gd name="connsiteX27" fmla="*/ 1403874 w 1403874"/>
                <a:gd name="connsiteY27" fmla="*/ 0 h 1681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403874" h="1681791">
                  <a:moveTo>
                    <a:pt x="1403874" y="0"/>
                  </a:moveTo>
                  <a:lnTo>
                    <a:pt x="377850" y="0"/>
                  </a:lnTo>
                  <a:lnTo>
                    <a:pt x="377850" y="215854"/>
                  </a:lnTo>
                  <a:lnTo>
                    <a:pt x="291408" y="215854"/>
                  </a:lnTo>
                  <a:lnTo>
                    <a:pt x="266623" y="189545"/>
                  </a:lnTo>
                  <a:cubicBezTo>
                    <a:pt x="239329" y="168005"/>
                    <a:pt x="206427" y="155427"/>
                    <a:pt x="171010" y="155427"/>
                  </a:cubicBezTo>
                  <a:cubicBezTo>
                    <a:pt x="76564" y="155427"/>
                    <a:pt x="0" y="244869"/>
                    <a:pt x="0" y="355202"/>
                  </a:cubicBezTo>
                  <a:cubicBezTo>
                    <a:pt x="0" y="465534"/>
                    <a:pt x="76564" y="554976"/>
                    <a:pt x="171010" y="554976"/>
                  </a:cubicBezTo>
                  <a:cubicBezTo>
                    <a:pt x="206427" y="554976"/>
                    <a:pt x="239329" y="542398"/>
                    <a:pt x="266623" y="520858"/>
                  </a:cubicBezTo>
                  <a:lnTo>
                    <a:pt x="288111" y="505338"/>
                  </a:lnTo>
                  <a:lnTo>
                    <a:pt x="377850" y="504779"/>
                  </a:lnTo>
                  <a:lnTo>
                    <a:pt x="377850" y="1054313"/>
                  </a:lnTo>
                  <a:lnTo>
                    <a:pt x="449779" y="1054313"/>
                  </a:lnTo>
                  <a:lnTo>
                    <a:pt x="468886" y="1038234"/>
                  </a:lnTo>
                  <a:cubicBezTo>
                    <a:pt x="496180" y="1016694"/>
                    <a:pt x="529082" y="1004116"/>
                    <a:pt x="564499" y="1004116"/>
                  </a:cubicBezTo>
                  <a:cubicBezTo>
                    <a:pt x="658945" y="1004116"/>
                    <a:pt x="735509" y="1093558"/>
                    <a:pt x="735509" y="1203890"/>
                  </a:cubicBezTo>
                  <a:cubicBezTo>
                    <a:pt x="735509" y="1314223"/>
                    <a:pt x="658945" y="1403665"/>
                    <a:pt x="564499" y="1403665"/>
                  </a:cubicBezTo>
                  <a:cubicBezTo>
                    <a:pt x="529082" y="1403665"/>
                    <a:pt x="496180" y="1391087"/>
                    <a:pt x="468886" y="1369547"/>
                  </a:cubicBezTo>
                  <a:lnTo>
                    <a:pt x="444101" y="1343238"/>
                  </a:lnTo>
                  <a:lnTo>
                    <a:pt x="377850" y="1343238"/>
                  </a:lnTo>
                  <a:lnTo>
                    <a:pt x="377850" y="1681125"/>
                  </a:lnTo>
                  <a:lnTo>
                    <a:pt x="392864" y="1681359"/>
                  </a:lnTo>
                  <a:lnTo>
                    <a:pt x="476483" y="1681791"/>
                  </a:lnTo>
                  <a:cubicBezTo>
                    <a:pt x="622532" y="1681643"/>
                    <a:pt x="727147" y="1639926"/>
                    <a:pt x="799970" y="1534004"/>
                  </a:cubicBezTo>
                  <a:cubicBezTo>
                    <a:pt x="872794" y="1428083"/>
                    <a:pt x="842850" y="1238738"/>
                    <a:pt x="913425" y="1046263"/>
                  </a:cubicBezTo>
                  <a:cubicBezTo>
                    <a:pt x="984001" y="853789"/>
                    <a:pt x="1094975" y="635141"/>
                    <a:pt x="1223425" y="379158"/>
                  </a:cubicBezTo>
                  <a:cubicBezTo>
                    <a:pt x="1255537" y="315162"/>
                    <a:pt x="1290906" y="246903"/>
                    <a:pt x="1325777" y="175407"/>
                  </a:cubicBezTo>
                  <a:lnTo>
                    <a:pt x="1403874" y="0"/>
                  </a:lnTo>
                  <a:close/>
                </a:path>
              </a:pathLst>
            </a:custGeom>
            <a:solidFill>
              <a:srgbClr val="9B27B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907461" y="5379563"/>
              <a:ext cx="1445953" cy="1091954"/>
              <a:chOff x="4026782" y="4781261"/>
              <a:chExt cx="1317408" cy="1176895"/>
            </a:xfrm>
            <a:solidFill>
              <a:schemeClr val="bg1">
                <a:lumMod val="65000"/>
              </a:schemeClr>
            </a:solidFill>
          </p:grpSpPr>
          <p:sp>
            <p:nvSpPr>
              <p:cNvPr id="3" name="Rounded Rectangle 2"/>
              <p:cNvSpPr/>
              <p:nvPr/>
            </p:nvSpPr>
            <p:spPr>
              <a:xfrm>
                <a:off x="4026782" y="4781261"/>
                <a:ext cx="1317408" cy="247677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6" name="Rounded Rectangle 85"/>
              <p:cNvSpPr/>
              <p:nvPr/>
            </p:nvSpPr>
            <p:spPr>
              <a:xfrm>
                <a:off x="4074601" y="5087370"/>
                <a:ext cx="1221770" cy="247677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4136570" y="5393479"/>
                <a:ext cx="1097832" cy="247677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8" name="Flowchart: Delay 87"/>
              <p:cNvSpPr/>
              <p:nvPr/>
            </p:nvSpPr>
            <p:spPr>
              <a:xfrm rot="5400000">
                <a:off x="4556203" y="5425612"/>
                <a:ext cx="258566" cy="806521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4058863" y="1658622"/>
              <a:ext cx="300053" cy="403388"/>
              <a:chOff x="3719723" y="1302414"/>
              <a:chExt cx="1774825" cy="2741613"/>
            </a:xfrm>
            <a:solidFill>
              <a:schemeClr val="bg1"/>
            </a:solidFill>
          </p:grpSpPr>
          <p:sp>
            <p:nvSpPr>
              <p:cNvPr id="91" name="Freeform 6"/>
              <p:cNvSpPr>
                <a:spLocks noEditPoints="1"/>
              </p:cNvSpPr>
              <p:nvPr/>
            </p:nvSpPr>
            <p:spPr bwMode="auto">
              <a:xfrm>
                <a:off x="3719723" y="1302414"/>
                <a:ext cx="1774825" cy="2741613"/>
              </a:xfrm>
              <a:custGeom>
                <a:avLst/>
                <a:gdLst>
                  <a:gd name="T0" fmla="*/ 0 w 7691"/>
                  <a:gd name="T1" fmla="*/ 3803 h 11880"/>
                  <a:gd name="T2" fmla="*/ 1196 w 7691"/>
                  <a:gd name="T3" fmla="*/ 6641 h 11880"/>
                  <a:gd name="T4" fmla="*/ 1742 w 7691"/>
                  <a:gd name="T5" fmla="*/ 8375 h 11880"/>
                  <a:gd name="T6" fmla="*/ 1834 w 7691"/>
                  <a:gd name="T7" fmla="*/ 9617 h 11880"/>
                  <a:gd name="T8" fmla="*/ 2070 w 7691"/>
                  <a:gd name="T9" fmla="*/ 10450 h 11880"/>
                  <a:gd name="T10" fmla="*/ 2906 w 7691"/>
                  <a:gd name="T11" fmla="*/ 11511 h 11880"/>
                  <a:gd name="T12" fmla="*/ 3886 w 7691"/>
                  <a:gd name="T13" fmla="*/ 11880 h 11880"/>
                  <a:gd name="T14" fmla="*/ 5068 w 7691"/>
                  <a:gd name="T15" fmla="*/ 10705 h 11880"/>
                  <a:gd name="T16" fmla="*/ 5858 w 7691"/>
                  <a:gd name="T17" fmla="*/ 9619 h 11880"/>
                  <a:gd name="T18" fmla="*/ 5906 w 7691"/>
                  <a:gd name="T19" fmla="*/ 9005 h 11880"/>
                  <a:gd name="T20" fmla="*/ 5885 w 7691"/>
                  <a:gd name="T21" fmla="*/ 8257 h 11880"/>
                  <a:gd name="T22" fmla="*/ 6561 w 7691"/>
                  <a:gd name="T23" fmla="*/ 6495 h 11880"/>
                  <a:gd name="T24" fmla="*/ 3846 w 7691"/>
                  <a:gd name="T25" fmla="*/ 0 h 11880"/>
                  <a:gd name="T26" fmla="*/ 3867 w 7691"/>
                  <a:gd name="T27" fmla="*/ 11235 h 11880"/>
                  <a:gd name="T28" fmla="*/ 3287 w 7691"/>
                  <a:gd name="T29" fmla="*/ 10874 h 11880"/>
                  <a:gd name="T30" fmla="*/ 3837 w 7691"/>
                  <a:gd name="T31" fmla="*/ 10924 h 11880"/>
                  <a:gd name="T32" fmla="*/ 3855 w 7691"/>
                  <a:gd name="T33" fmla="*/ 10924 h 11880"/>
                  <a:gd name="T34" fmla="*/ 4414 w 7691"/>
                  <a:gd name="T35" fmla="*/ 10872 h 11880"/>
                  <a:gd name="T36" fmla="*/ 5287 w 7691"/>
                  <a:gd name="T37" fmla="*/ 9289 h 11880"/>
                  <a:gd name="T38" fmla="*/ 5255 w 7691"/>
                  <a:gd name="T39" fmla="*/ 9863 h 11880"/>
                  <a:gd name="T40" fmla="*/ 4025 w 7691"/>
                  <a:gd name="T41" fmla="*/ 10270 h 11880"/>
                  <a:gd name="T42" fmla="*/ 3667 w 7691"/>
                  <a:gd name="T43" fmla="*/ 10270 h 11880"/>
                  <a:gd name="T44" fmla="*/ 2439 w 7691"/>
                  <a:gd name="T45" fmla="*/ 9920 h 11880"/>
                  <a:gd name="T46" fmla="*/ 2569 w 7691"/>
                  <a:gd name="T47" fmla="*/ 9524 h 11880"/>
                  <a:gd name="T48" fmla="*/ 2398 w 7691"/>
                  <a:gd name="T49" fmla="*/ 9288 h 11880"/>
                  <a:gd name="T50" fmla="*/ 2508 w 7691"/>
                  <a:gd name="T51" fmla="*/ 8899 h 11880"/>
                  <a:gd name="T52" fmla="*/ 3774 w 7691"/>
                  <a:gd name="T53" fmla="*/ 9026 h 11880"/>
                  <a:gd name="T54" fmla="*/ 4616 w 7691"/>
                  <a:gd name="T55" fmla="*/ 8946 h 11880"/>
                  <a:gd name="T56" fmla="*/ 4912 w 7691"/>
                  <a:gd name="T57" fmla="*/ 8868 h 11880"/>
                  <a:gd name="T58" fmla="*/ 5271 w 7691"/>
                  <a:gd name="T59" fmla="*/ 8730 h 11880"/>
                  <a:gd name="T60" fmla="*/ 5295 w 7691"/>
                  <a:gd name="T61" fmla="*/ 9232 h 11880"/>
                  <a:gd name="T62" fmla="*/ 5306 w 7691"/>
                  <a:gd name="T63" fmla="*/ 9278 h 11880"/>
                  <a:gd name="T64" fmla="*/ 6100 w 7691"/>
                  <a:gd name="T65" fmla="*/ 6039 h 11880"/>
                  <a:gd name="T66" fmla="*/ 4690 w 7691"/>
                  <a:gd name="T67" fmla="*/ 8260 h 11880"/>
                  <a:gd name="T68" fmla="*/ 3879 w 7691"/>
                  <a:gd name="T69" fmla="*/ 8372 h 11880"/>
                  <a:gd name="T70" fmla="*/ 1848 w 7691"/>
                  <a:gd name="T71" fmla="*/ 6617 h 11880"/>
                  <a:gd name="T72" fmla="*/ 653 w 7691"/>
                  <a:gd name="T73" fmla="*/ 3803 h 11880"/>
                  <a:gd name="T74" fmla="*/ 7040 w 7691"/>
                  <a:gd name="T75" fmla="*/ 3803 h 11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691" h="11880">
                    <a:moveTo>
                      <a:pt x="3846" y="0"/>
                    </a:moveTo>
                    <a:cubicBezTo>
                      <a:pt x="1726" y="0"/>
                      <a:pt x="0" y="1706"/>
                      <a:pt x="0" y="3803"/>
                    </a:cubicBezTo>
                    <a:cubicBezTo>
                      <a:pt x="0" y="4820"/>
                      <a:pt x="404" y="5776"/>
                      <a:pt x="1136" y="6496"/>
                    </a:cubicBezTo>
                    <a:cubicBezTo>
                      <a:pt x="1159" y="6519"/>
                      <a:pt x="1194" y="6598"/>
                      <a:pt x="1196" y="6641"/>
                    </a:cubicBezTo>
                    <a:cubicBezTo>
                      <a:pt x="1208" y="6957"/>
                      <a:pt x="1297" y="7681"/>
                      <a:pt x="1813" y="8248"/>
                    </a:cubicBezTo>
                    <a:cubicBezTo>
                      <a:pt x="1786" y="8287"/>
                      <a:pt x="1761" y="8329"/>
                      <a:pt x="1742" y="8375"/>
                    </a:cubicBezTo>
                    <a:cubicBezTo>
                      <a:pt x="1655" y="8585"/>
                      <a:pt x="1676" y="8820"/>
                      <a:pt x="1786" y="9002"/>
                    </a:cubicBezTo>
                    <a:cubicBezTo>
                      <a:pt x="1705" y="9211"/>
                      <a:pt x="1729" y="9442"/>
                      <a:pt x="1834" y="9617"/>
                    </a:cubicBezTo>
                    <a:cubicBezTo>
                      <a:pt x="1833" y="9618"/>
                      <a:pt x="1833" y="9618"/>
                      <a:pt x="1833" y="9619"/>
                    </a:cubicBezTo>
                    <a:cubicBezTo>
                      <a:pt x="1707" y="9926"/>
                      <a:pt x="1810" y="10284"/>
                      <a:pt x="2070" y="10450"/>
                    </a:cubicBezTo>
                    <a:cubicBezTo>
                      <a:pt x="2084" y="10459"/>
                      <a:pt x="2283" y="10585"/>
                      <a:pt x="2622" y="10705"/>
                    </a:cubicBezTo>
                    <a:cubicBezTo>
                      <a:pt x="2618" y="10752"/>
                      <a:pt x="2595" y="11175"/>
                      <a:pt x="2906" y="11511"/>
                    </a:cubicBezTo>
                    <a:cubicBezTo>
                      <a:pt x="3127" y="11750"/>
                      <a:pt x="3447" y="11874"/>
                      <a:pt x="3858" y="11880"/>
                    </a:cubicBezTo>
                    <a:cubicBezTo>
                      <a:pt x="3868" y="11880"/>
                      <a:pt x="3877" y="11880"/>
                      <a:pt x="3886" y="11880"/>
                    </a:cubicBezTo>
                    <a:cubicBezTo>
                      <a:pt x="4281" y="11880"/>
                      <a:pt x="4588" y="11763"/>
                      <a:pt x="4800" y="11532"/>
                    </a:cubicBezTo>
                    <a:cubicBezTo>
                      <a:pt x="5101" y="11203"/>
                      <a:pt x="5076" y="10783"/>
                      <a:pt x="5068" y="10705"/>
                    </a:cubicBezTo>
                    <a:cubicBezTo>
                      <a:pt x="5388" y="10592"/>
                      <a:pt x="5585" y="10474"/>
                      <a:pt x="5619" y="10451"/>
                    </a:cubicBezTo>
                    <a:cubicBezTo>
                      <a:pt x="5883" y="10283"/>
                      <a:pt x="5986" y="9925"/>
                      <a:pt x="5858" y="9619"/>
                    </a:cubicBezTo>
                    <a:cubicBezTo>
                      <a:pt x="5858" y="9618"/>
                      <a:pt x="5857" y="9617"/>
                      <a:pt x="5857" y="9616"/>
                    </a:cubicBezTo>
                    <a:cubicBezTo>
                      <a:pt x="5963" y="9439"/>
                      <a:pt x="5986" y="9211"/>
                      <a:pt x="5906" y="9005"/>
                    </a:cubicBezTo>
                    <a:cubicBezTo>
                      <a:pt x="6015" y="8823"/>
                      <a:pt x="6037" y="8587"/>
                      <a:pt x="5950" y="8373"/>
                    </a:cubicBezTo>
                    <a:cubicBezTo>
                      <a:pt x="5932" y="8332"/>
                      <a:pt x="5909" y="8293"/>
                      <a:pt x="5885" y="8257"/>
                    </a:cubicBezTo>
                    <a:cubicBezTo>
                      <a:pt x="6396" y="7690"/>
                      <a:pt x="6486" y="6960"/>
                      <a:pt x="6500" y="6642"/>
                    </a:cubicBezTo>
                    <a:cubicBezTo>
                      <a:pt x="6501" y="6599"/>
                      <a:pt x="6538" y="6518"/>
                      <a:pt x="6561" y="6495"/>
                    </a:cubicBezTo>
                    <a:cubicBezTo>
                      <a:pt x="7290" y="5773"/>
                      <a:pt x="7691" y="4817"/>
                      <a:pt x="7691" y="3802"/>
                    </a:cubicBezTo>
                    <a:cubicBezTo>
                      <a:pt x="7691" y="1706"/>
                      <a:pt x="5967" y="0"/>
                      <a:pt x="3846" y="0"/>
                    </a:cubicBezTo>
                    <a:close/>
                    <a:moveTo>
                      <a:pt x="4317" y="11098"/>
                    </a:moveTo>
                    <a:cubicBezTo>
                      <a:pt x="4231" y="11192"/>
                      <a:pt x="4075" y="11238"/>
                      <a:pt x="3867" y="11235"/>
                    </a:cubicBezTo>
                    <a:cubicBezTo>
                      <a:pt x="3646" y="11232"/>
                      <a:pt x="3486" y="11179"/>
                      <a:pt x="3391" y="11079"/>
                    </a:cubicBezTo>
                    <a:cubicBezTo>
                      <a:pt x="3330" y="11016"/>
                      <a:pt x="3301" y="10938"/>
                      <a:pt x="3287" y="10874"/>
                    </a:cubicBezTo>
                    <a:cubicBezTo>
                      <a:pt x="3391" y="10891"/>
                      <a:pt x="3502" y="10904"/>
                      <a:pt x="3618" y="10913"/>
                    </a:cubicBezTo>
                    <a:cubicBezTo>
                      <a:pt x="3730" y="10922"/>
                      <a:pt x="3819" y="10923"/>
                      <a:pt x="3837" y="10924"/>
                    </a:cubicBezTo>
                    <a:lnTo>
                      <a:pt x="3846" y="10924"/>
                    </a:lnTo>
                    <a:lnTo>
                      <a:pt x="3855" y="10924"/>
                    </a:lnTo>
                    <a:cubicBezTo>
                      <a:pt x="3873" y="10923"/>
                      <a:pt x="3962" y="10921"/>
                      <a:pt x="4074" y="10913"/>
                    </a:cubicBezTo>
                    <a:cubicBezTo>
                      <a:pt x="4194" y="10904"/>
                      <a:pt x="4307" y="10890"/>
                      <a:pt x="4414" y="10872"/>
                    </a:cubicBezTo>
                    <a:cubicBezTo>
                      <a:pt x="4404" y="10941"/>
                      <a:pt x="4379" y="11030"/>
                      <a:pt x="4317" y="11098"/>
                    </a:cubicBezTo>
                    <a:close/>
                    <a:moveTo>
                      <a:pt x="5287" y="9289"/>
                    </a:moveTo>
                    <a:cubicBezTo>
                      <a:pt x="5202" y="9337"/>
                      <a:pt x="5139" y="9428"/>
                      <a:pt x="5123" y="9524"/>
                    </a:cubicBezTo>
                    <a:cubicBezTo>
                      <a:pt x="5097" y="9686"/>
                      <a:pt x="5195" y="9795"/>
                      <a:pt x="5255" y="9863"/>
                    </a:cubicBezTo>
                    <a:cubicBezTo>
                      <a:pt x="5263" y="9884"/>
                      <a:pt x="5251" y="9913"/>
                      <a:pt x="5265" y="9910"/>
                    </a:cubicBezTo>
                    <a:cubicBezTo>
                      <a:pt x="5261" y="9913"/>
                      <a:pt x="4779" y="10213"/>
                      <a:pt x="4025" y="10270"/>
                    </a:cubicBezTo>
                    <a:cubicBezTo>
                      <a:pt x="3937" y="10276"/>
                      <a:pt x="3867" y="10278"/>
                      <a:pt x="3846" y="10278"/>
                    </a:cubicBezTo>
                    <a:cubicBezTo>
                      <a:pt x="3825" y="10278"/>
                      <a:pt x="3754" y="10276"/>
                      <a:pt x="3667" y="10270"/>
                    </a:cubicBezTo>
                    <a:cubicBezTo>
                      <a:pt x="2922" y="10214"/>
                      <a:pt x="2444" y="9920"/>
                      <a:pt x="2439" y="9920"/>
                    </a:cubicBezTo>
                    <a:lnTo>
                      <a:pt x="2439" y="9920"/>
                    </a:lnTo>
                    <a:cubicBezTo>
                      <a:pt x="2434" y="9912"/>
                      <a:pt x="2428" y="9884"/>
                      <a:pt x="2449" y="9849"/>
                    </a:cubicBezTo>
                    <a:cubicBezTo>
                      <a:pt x="2496" y="9796"/>
                      <a:pt x="2595" y="9686"/>
                      <a:pt x="2569" y="9524"/>
                    </a:cubicBezTo>
                    <a:cubicBezTo>
                      <a:pt x="2553" y="9428"/>
                      <a:pt x="2490" y="9337"/>
                      <a:pt x="2405" y="9289"/>
                    </a:cubicBezTo>
                    <a:lnTo>
                      <a:pt x="2398" y="9288"/>
                    </a:lnTo>
                    <a:cubicBezTo>
                      <a:pt x="2392" y="9280"/>
                      <a:pt x="2387" y="9252"/>
                      <a:pt x="2402" y="9221"/>
                    </a:cubicBezTo>
                    <a:cubicBezTo>
                      <a:pt x="2449" y="9163"/>
                      <a:pt x="2537" y="9055"/>
                      <a:pt x="2508" y="8899"/>
                    </a:cubicBezTo>
                    <a:cubicBezTo>
                      <a:pt x="2496" y="8835"/>
                      <a:pt x="2463" y="8775"/>
                      <a:pt x="2417" y="8728"/>
                    </a:cubicBezTo>
                    <a:cubicBezTo>
                      <a:pt x="2671" y="8845"/>
                      <a:pt x="3147" y="9017"/>
                      <a:pt x="3774" y="9026"/>
                    </a:cubicBezTo>
                    <a:lnTo>
                      <a:pt x="3921" y="9026"/>
                    </a:lnTo>
                    <a:cubicBezTo>
                      <a:pt x="4181" y="9023"/>
                      <a:pt x="4413" y="8990"/>
                      <a:pt x="4616" y="8946"/>
                    </a:cubicBezTo>
                    <a:cubicBezTo>
                      <a:pt x="4653" y="8938"/>
                      <a:pt x="4688" y="8930"/>
                      <a:pt x="4723" y="8921"/>
                    </a:cubicBezTo>
                    <a:cubicBezTo>
                      <a:pt x="4791" y="8904"/>
                      <a:pt x="4854" y="8886"/>
                      <a:pt x="4912" y="8868"/>
                    </a:cubicBezTo>
                    <a:cubicBezTo>
                      <a:pt x="4954" y="8854"/>
                      <a:pt x="4995" y="8841"/>
                      <a:pt x="5034" y="8827"/>
                    </a:cubicBezTo>
                    <a:cubicBezTo>
                      <a:pt x="5127" y="8793"/>
                      <a:pt x="5207" y="8760"/>
                      <a:pt x="5271" y="8730"/>
                    </a:cubicBezTo>
                    <a:cubicBezTo>
                      <a:pt x="5226" y="8777"/>
                      <a:pt x="5195" y="8836"/>
                      <a:pt x="5183" y="8899"/>
                    </a:cubicBezTo>
                    <a:cubicBezTo>
                      <a:pt x="5154" y="9054"/>
                      <a:pt x="5240" y="9160"/>
                      <a:pt x="5295" y="9232"/>
                    </a:cubicBezTo>
                    <a:cubicBezTo>
                      <a:pt x="5304" y="9252"/>
                      <a:pt x="5300" y="9278"/>
                      <a:pt x="5306" y="9278"/>
                    </a:cubicBezTo>
                    <a:lnTo>
                      <a:pt x="5306" y="9278"/>
                    </a:lnTo>
                    <a:lnTo>
                      <a:pt x="5287" y="9289"/>
                    </a:lnTo>
                    <a:close/>
                    <a:moveTo>
                      <a:pt x="6100" y="6039"/>
                    </a:moveTo>
                    <a:cubicBezTo>
                      <a:pt x="5960" y="6177"/>
                      <a:pt x="5856" y="6414"/>
                      <a:pt x="5848" y="6616"/>
                    </a:cubicBezTo>
                    <a:cubicBezTo>
                      <a:pt x="5827" y="7146"/>
                      <a:pt x="5632" y="7963"/>
                      <a:pt x="4690" y="8260"/>
                    </a:cubicBezTo>
                    <a:cubicBezTo>
                      <a:pt x="4679" y="8263"/>
                      <a:pt x="4668" y="8267"/>
                      <a:pt x="4657" y="8270"/>
                    </a:cubicBezTo>
                    <a:cubicBezTo>
                      <a:pt x="4439" y="8335"/>
                      <a:pt x="4182" y="8372"/>
                      <a:pt x="3879" y="8372"/>
                    </a:cubicBezTo>
                    <a:lnTo>
                      <a:pt x="3849" y="8372"/>
                    </a:lnTo>
                    <a:cubicBezTo>
                      <a:pt x="2166" y="8358"/>
                      <a:pt x="1873" y="7267"/>
                      <a:pt x="1848" y="6617"/>
                    </a:cubicBezTo>
                    <a:cubicBezTo>
                      <a:pt x="1840" y="6411"/>
                      <a:pt x="1739" y="6179"/>
                      <a:pt x="1596" y="6039"/>
                    </a:cubicBezTo>
                    <a:cubicBezTo>
                      <a:pt x="988" y="5441"/>
                      <a:pt x="653" y="4647"/>
                      <a:pt x="653" y="3803"/>
                    </a:cubicBezTo>
                    <a:cubicBezTo>
                      <a:pt x="653" y="2062"/>
                      <a:pt x="2085" y="645"/>
                      <a:pt x="3846" y="645"/>
                    </a:cubicBezTo>
                    <a:cubicBezTo>
                      <a:pt x="5607" y="645"/>
                      <a:pt x="7040" y="2061"/>
                      <a:pt x="7040" y="3803"/>
                    </a:cubicBezTo>
                    <a:cubicBezTo>
                      <a:pt x="7039" y="4645"/>
                      <a:pt x="6705" y="5439"/>
                      <a:pt x="6100" y="6039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2" name="Freeform 7"/>
              <p:cNvSpPr>
                <a:spLocks/>
              </p:cNvSpPr>
              <p:nvPr/>
            </p:nvSpPr>
            <p:spPr bwMode="auto">
              <a:xfrm>
                <a:off x="4237235" y="2364449"/>
                <a:ext cx="739777" cy="741363"/>
              </a:xfrm>
              <a:custGeom>
                <a:avLst/>
                <a:gdLst>
                  <a:gd name="T0" fmla="*/ 3018 w 3202"/>
                  <a:gd name="T1" fmla="*/ 32 h 3213"/>
                  <a:gd name="T2" fmla="*/ 182 w 3202"/>
                  <a:gd name="T3" fmla="*/ 32 h 3213"/>
                  <a:gd name="T4" fmla="*/ 60 w 3202"/>
                  <a:gd name="T5" fmla="*/ 22 h 3213"/>
                  <a:gd name="T6" fmla="*/ 6 w 3202"/>
                  <a:gd name="T7" fmla="*/ 131 h 3213"/>
                  <a:gd name="T8" fmla="*/ 450 w 3202"/>
                  <a:gd name="T9" fmla="*/ 3112 h 3213"/>
                  <a:gd name="T10" fmla="*/ 573 w 3202"/>
                  <a:gd name="T11" fmla="*/ 3203 h 3213"/>
                  <a:gd name="T12" fmla="*/ 665 w 3202"/>
                  <a:gd name="T13" fmla="*/ 3081 h 3213"/>
                  <a:gd name="T14" fmla="*/ 257 w 3202"/>
                  <a:gd name="T15" fmla="*/ 341 h 3213"/>
                  <a:gd name="T16" fmla="*/ 2928 w 3202"/>
                  <a:gd name="T17" fmla="*/ 364 h 3213"/>
                  <a:gd name="T18" fmla="*/ 2411 w 3202"/>
                  <a:gd name="T19" fmla="*/ 3076 h 3213"/>
                  <a:gd name="T20" fmla="*/ 2497 w 3202"/>
                  <a:gd name="T21" fmla="*/ 3202 h 3213"/>
                  <a:gd name="T22" fmla="*/ 2518 w 3202"/>
                  <a:gd name="T23" fmla="*/ 3204 h 3213"/>
                  <a:gd name="T24" fmla="*/ 2624 w 3202"/>
                  <a:gd name="T25" fmla="*/ 3116 h 3213"/>
                  <a:gd name="T26" fmla="*/ 3193 w 3202"/>
                  <a:gd name="T27" fmla="*/ 135 h 3213"/>
                  <a:gd name="T28" fmla="*/ 3142 w 3202"/>
                  <a:gd name="T29" fmla="*/ 22 h 3213"/>
                  <a:gd name="T30" fmla="*/ 3018 w 3202"/>
                  <a:gd name="T31" fmla="*/ 32 h 3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202" h="3213">
                    <a:moveTo>
                      <a:pt x="3018" y="32"/>
                    </a:moveTo>
                    <a:cubicBezTo>
                      <a:pt x="1620" y="1163"/>
                      <a:pt x="240" y="78"/>
                      <a:pt x="182" y="32"/>
                    </a:cubicBezTo>
                    <a:cubicBezTo>
                      <a:pt x="147" y="4"/>
                      <a:pt x="99" y="0"/>
                      <a:pt x="60" y="22"/>
                    </a:cubicBezTo>
                    <a:cubicBezTo>
                      <a:pt x="21" y="44"/>
                      <a:pt x="0" y="87"/>
                      <a:pt x="6" y="131"/>
                    </a:cubicBezTo>
                    <a:lnTo>
                      <a:pt x="450" y="3112"/>
                    </a:lnTo>
                    <a:cubicBezTo>
                      <a:pt x="459" y="3171"/>
                      <a:pt x="513" y="3213"/>
                      <a:pt x="573" y="3203"/>
                    </a:cubicBezTo>
                    <a:cubicBezTo>
                      <a:pt x="632" y="3195"/>
                      <a:pt x="674" y="3140"/>
                      <a:pt x="665" y="3081"/>
                    </a:cubicBezTo>
                    <a:lnTo>
                      <a:pt x="257" y="341"/>
                    </a:lnTo>
                    <a:cubicBezTo>
                      <a:pt x="706" y="611"/>
                      <a:pt x="1802" y="1104"/>
                      <a:pt x="2928" y="364"/>
                    </a:cubicBezTo>
                    <a:lnTo>
                      <a:pt x="2411" y="3076"/>
                    </a:lnTo>
                    <a:cubicBezTo>
                      <a:pt x="2399" y="3135"/>
                      <a:pt x="2438" y="3191"/>
                      <a:pt x="2497" y="3202"/>
                    </a:cubicBezTo>
                    <a:cubicBezTo>
                      <a:pt x="2504" y="3203"/>
                      <a:pt x="2511" y="3204"/>
                      <a:pt x="2518" y="3204"/>
                    </a:cubicBezTo>
                    <a:cubicBezTo>
                      <a:pt x="2569" y="3204"/>
                      <a:pt x="2614" y="3168"/>
                      <a:pt x="2624" y="3116"/>
                    </a:cubicBezTo>
                    <a:lnTo>
                      <a:pt x="3193" y="135"/>
                    </a:lnTo>
                    <a:cubicBezTo>
                      <a:pt x="3202" y="90"/>
                      <a:pt x="3181" y="45"/>
                      <a:pt x="3142" y="22"/>
                    </a:cubicBezTo>
                    <a:cubicBezTo>
                      <a:pt x="3103" y="0"/>
                      <a:pt x="3053" y="3"/>
                      <a:pt x="3018" y="32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93" name="Freeform 11"/>
            <p:cNvSpPr>
              <a:spLocks noEditPoints="1"/>
            </p:cNvSpPr>
            <p:nvPr/>
          </p:nvSpPr>
          <p:spPr bwMode="auto">
            <a:xfrm>
              <a:off x="3334181" y="2646987"/>
              <a:ext cx="436139" cy="403701"/>
            </a:xfrm>
            <a:custGeom>
              <a:avLst/>
              <a:gdLst>
                <a:gd name="T0" fmla="*/ 12564 w 13388"/>
                <a:gd name="T1" fmla="*/ 3345 h 12247"/>
                <a:gd name="T2" fmla="*/ 11737 w 13388"/>
                <a:gd name="T3" fmla="*/ 2550 h 12247"/>
                <a:gd name="T4" fmla="*/ 7384 w 13388"/>
                <a:gd name="T5" fmla="*/ 7080 h 12247"/>
                <a:gd name="T6" fmla="*/ 6970 w 13388"/>
                <a:gd name="T7" fmla="*/ 7257 h 12247"/>
                <a:gd name="T8" fmla="*/ 6969 w 13388"/>
                <a:gd name="T9" fmla="*/ 7257 h 12247"/>
                <a:gd name="T10" fmla="*/ 6555 w 13388"/>
                <a:gd name="T11" fmla="*/ 7081 h 12247"/>
                <a:gd name="T12" fmla="*/ 4286 w 13388"/>
                <a:gd name="T13" fmla="*/ 4731 h 12247"/>
                <a:gd name="T14" fmla="*/ 1053 w 13388"/>
                <a:gd name="T15" fmla="*/ 8133 h 12247"/>
                <a:gd name="T16" fmla="*/ 636 w 13388"/>
                <a:gd name="T17" fmla="*/ 8313 h 12247"/>
                <a:gd name="T18" fmla="*/ 239 w 13388"/>
                <a:gd name="T19" fmla="*/ 8154 h 12247"/>
                <a:gd name="T20" fmla="*/ 219 w 13388"/>
                <a:gd name="T21" fmla="*/ 7341 h 12247"/>
                <a:gd name="T22" fmla="*/ 3865 w 13388"/>
                <a:gd name="T23" fmla="*/ 3502 h 12247"/>
                <a:gd name="T24" fmla="*/ 4280 w 13388"/>
                <a:gd name="T25" fmla="*/ 3323 h 12247"/>
                <a:gd name="T26" fmla="*/ 4282 w 13388"/>
                <a:gd name="T27" fmla="*/ 3323 h 12247"/>
                <a:gd name="T28" fmla="*/ 4697 w 13388"/>
                <a:gd name="T29" fmla="*/ 3499 h 12247"/>
                <a:gd name="T30" fmla="*/ 6968 w 13388"/>
                <a:gd name="T31" fmla="*/ 5852 h 12247"/>
                <a:gd name="T32" fmla="*/ 10907 w 13388"/>
                <a:gd name="T33" fmla="*/ 1752 h 12247"/>
                <a:gd name="T34" fmla="*/ 10080 w 13388"/>
                <a:gd name="T35" fmla="*/ 958 h 12247"/>
                <a:gd name="T36" fmla="*/ 13388 w 13388"/>
                <a:gd name="T37" fmla="*/ 0 h 12247"/>
                <a:gd name="T38" fmla="*/ 12564 w 13388"/>
                <a:gd name="T39" fmla="*/ 3345 h 12247"/>
                <a:gd name="T40" fmla="*/ 636 w 13388"/>
                <a:gd name="T41" fmla="*/ 9080 h 12247"/>
                <a:gd name="T42" fmla="*/ 252 w 13388"/>
                <a:gd name="T43" fmla="*/ 9025 h 12247"/>
                <a:gd name="T44" fmla="*/ 252 w 13388"/>
                <a:gd name="T45" fmla="*/ 12247 h 12247"/>
                <a:gd name="T46" fmla="*/ 1979 w 13388"/>
                <a:gd name="T47" fmla="*/ 12247 h 12247"/>
                <a:gd name="T48" fmla="*/ 1979 w 13388"/>
                <a:gd name="T49" fmla="*/ 8272 h 12247"/>
                <a:gd name="T50" fmla="*/ 1609 w 13388"/>
                <a:gd name="T51" fmla="*/ 8662 h 12247"/>
                <a:gd name="T52" fmla="*/ 636 w 13388"/>
                <a:gd name="T53" fmla="*/ 9080 h 12247"/>
                <a:gd name="T54" fmla="*/ 2363 w 13388"/>
                <a:gd name="T55" fmla="*/ 12247 h 12247"/>
                <a:gd name="T56" fmla="*/ 4090 w 13388"/>
                <a:gd name="T57" fmla="*/ 12247 h 12247"/>
                <a:gd name="T58" fmla="*/ 4090 w 13388"/>
                <a:gd name="T59" fmla="*/ 6050 h 12247"/>
                <a:gd name="T60" fmla="*/ 2363 w 13388"/>
                <a:gd name="T61" fmla="*/ 7867 h 12247"/>
                <a:gd name="T62" fmla="*/ 2363 w 13388"/>
                <a:gd name="T63" fmla="*/ 12247 h 12247"/>
                <a:gd name="T64" fmla="*/ 6004 w 13388"/>
                <a:gd name="T65" fmla="*/ 7614 h 12247"/>
                <a:gd name="T66" fmla="*/ 4474 w 13388"/>
                <a:gd name="T67" fmla="*/ 6031 h 12247"/>
                <a:gd name="T68" fmla="*/ 4474 w 13388"/>
                <a:gd name="T69" fmla="*/ 12247 h 12247"/>
                <a:gd name="T70" fmla="*/ 6201 w 13388"/>
                <a:gd name="T71" fmla="*/ 12247 h 12247"/>
                <a:gd name="T72" fmla="*/ 6201 w 13388"/>
                <a:gd name="T73" fmla="*/ 7783 h 12247"/>
                <a:gd name="T74" fmla="*/ 6004 w 13388"/>
                <a:gd name="T75" fmla="*/ 7614 h 12247"/>
                <a:gd name="T76" fmla="*/ 6971 w 13388"/>
                <a:gd name="T77" fmla="*/ 8025 h 12247"/>
                <a:gd name="T78" fmla="*/ 6585 w 13388"/>
                <a:gd name="T79" fmla="*/ 7967 h 12247"/>
                <a:gd name="T80" fmla="*/ 6585 w 13388"/>
                <a:gd name="T81" fmla="*/ 12247 h 12247"/>
                <a:gd name="T82" fmla="*/ 8312 w 13388"/>
                <a:gd name="T83" fmla="*/ 12247 h 12247"/>
                <a:gd name="T84" fmla="*/ 8312 w 13388"/>
                <a:gd name="T85" fmla="*/ 7223 h 12247"/>
                <a:gd name="T86" fmla="*/ 7938 w 13388"/>
                <a:gd name="T87" fmla="*/ 7612 h 12247"/>
                <a:gd name="T88" fmla="*/ 6971 w 13388"/>
                <a:gd name="T89" fmla="*/ 8025 h 12247"/>
                <a:gd name="T90" fmla="*/ 8696 w 13388"/>
                <a:gd name="T91" fmla="*/ 6823 h 12247"/>
                <a:gd name="T92" fmla="*/ 8696 w 13388"/>
                <a:gd name="T93" fmla="*/ 12247 h 12247"/>
                <a:gd name="T94" fmla="*/ 10423 w 13388"/>
                <a:gd name="T95" fmla="*/ 12247 h 12247"/>
                <a:gd name="T96" fmla="*/ 10423 w 13388"/>
                <a:gd name="T97" fmla="*/ 5025 h 12247"/>
                <a:gd name="T98" fmla="*/ 8696 w 13388"/>
                <a:gd name="T99" fmla="*/ 6823 h 12247"/>
                <a:gd name="T100" fmla="*/ 11759 w 13388"/>
                <a:gd name="T101" fmla="*/ 3636 h 12247"/>
                <a:gd name="T102" fmla="*/ 10807 w 13388"/>
                <a:gd name="T103" fmla="*/ 4626 h 12247"/>
                <a:gd name="T104" fmla="*/ 10807 w 13388"/>
                <a:gd name="T105" fmla="*/ 12247 h 12247"/>
                <a:gd name="T106" fmla="*/ 12534 w 13388"/>
                <a:gd name="T107" fmla="*/ 12247 h 12247"/>
                <a:gd name="T108" fmla="*/ 12534 w 13388"/>
                <a:gd name="T109" fmla="*/ 4380 h 12247"/>
                <a:gd name="T110" fmla="*/ 11759 w 13388"/>
                <a:gd name="T111" fmla="*/ 3636 h 12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388" h="12247">
                  <a:moveTo>
                    <a:pt x="12564" y="3345"/>
                  </a:moveTo>
                  <a:lnTo>
                    <a:pt x="11737" y="2550"/>
                  </a:lnTo>
                  <a:lnTo>
                    <a:pt x="7384" y="7080"/>
                  </a:lnTo>
                  <a:cubicBezTo>
                    <a:pt x="7276" y="7193"/>
                    <a:pt x="7126" y="7257"/>
                    <a:pt x="6970" y="7257"/>
                  </a:cubicBezTo>
                  <a:lnTo>
                    <a:pt x="6969" y="7257"/>
                  </a:lnTo>
                  <a:cubicBezTo>
                    <a:pt x="6813" y="7257"/>
                    <a:pt x="6663" y="7194"/>
                    <a:pt x="6555" y="7081"/>
                  </a:cubicBezTo>
                  <a:lnTo>
                    <a:pt x="4286" y="4731"/>
                  </a:lnTo>
                  <a:lnTo>
                    <a:pt x="1053" y="8133"/>
                  </a:lnTo>
                  <a:cubicBezTo>
                    <a:pt x="940" y="8253"/>
                    <a:pt x="788" y="8313"/>
                    <a:pt x="636" y="8313"/>
                  </a:cubicBezTo>
                  <a:cubicBezTo>
                    <a:pt x="494" y="8313"/>
                    <a:pt x="351" y="8260"/>
                    <a:pt x="239" y="8154"/>
                  </a:cubicBezTo>
                  <a:cubicBezTo>
                    <a:pt x="9" y="7935"/>
                    <a:pt x="0" y="7571"/>
                    <a:pt x="219" y="7341"/>
                  </a:cubicBezTo>
                  <a:lnTo>
                    <a:pt x="3865" y="3502"/>
                  </a:lnTo>
                  <a:cubicBezTo>
                    <a:pt x="3973" y="3388"/>
                    <a:pt x="4123" y="3324"/>
                    <a:pt x="4280" y="3323"/>
                  </a:cubicBezTo>
                  <a:lnTo>
                    <a:pt x="4282" y="3323"/>
                  </a:lnTo>
                  <a:cubicBezTo>
                    <a:pt x="4439" y="3323"/>
                    <a:pt x="4588" y="3387"/>
                    <a:pt x="4697" y="3499"/>
                  </a:cubicBezTo>
                  <a:lnTo>
                    <a:pt x="6968" y="5852"/>
                  </a:lnTo>
                  <a:lnTo>
                    <a:pt x="10907" y="1752"/>
                  </a:lnTo>
                  <a:lnTo>
                    <a:pt x="10080" y="958"/>
                  </a:lnTo>
                  <a:lnTo>
                    <a:pt x="13388" y="0"/>
                  </a:lnTo>
                  <a:lnTo>
                    <a:pt x="12564" y="3345"/>
                  </a:lnTo>
                  <a:close/>
                  <a:moveTo>
                    <a:pt x="636" y="9080"/>
                  </a:moveTo>
                  <a:cubicBezTo>
                    <a:pt x="503" y="9080"/>
                    <a:pt x="375" y="9061"/>
                    <a:pt x="252" y="9025"/>
                  </a:cubicBezTo>
                  <a:lnTo>
                    <a:pt x="252" y="12247"/>
                  </a:lnTo>
                  <a:lnTo>
                    <a:pt x="1979" y="12247"/>
                  </a:lnTo>
                  <a:lnTo>
                    <a:pt x="1979" y="8272"/>
                  </a:lnTo>
                  <a:lnTo>
                    <a:pt x="1609" y="8662"/>
                  </a:lnTo>
                  <a:cubicBezTo>
                    <a:pt x="1357" y="8929"/>
                    <a:pt x="1002" y="9080"/>
                    <a:pt x="636" y="9080"/>
                  </a:cubicBezTo>
                  <a:close/>
                  <a:moveTo>
                    <a:pt x="2363" y="12247"/>
                  </a:moveTo>
                  <a:lnTo>
                    <a:pt x="4090" y="12247"/>
                  </a:lnTo>
                  <a:lnTo>
                    <a:pt x="4090" y="6050"/>
                  </a:lnTo>
                  <a:lnTo>
                    <a:pt x="2363" y="7867"/>
                  </a:lnTo>
                  <a:lnTo>
                    <a:pt x="2363" y="12247"/>
                  </a:lnTo>
                  <a:close/>
                  <a:moveTo>
                    <a:pt x="6004" y="7614"/>
                  </a:moveTo>
                  <a:lnTo>
                    <a:pt x="4474" y="6031"/>
                  </a:lnTo>
                  <a:lnTo>
                    <a:pt x="4474" y="12247"/>
                  </a:lnTo>
                  <a:lnTo>
                    <a:pt x="6201" y="12247"/>
                  </a:lnTo>
                  <a:lnTo>
                    <a:pt x="6201" y="7783"/>
                  </a:lnTo>
                  <a:cubicBezTo>
                    <a:pt x="6130" y="7733"/>
                    <a:pt x="6065" y="7678"/>
                    <a:pt x="6004" y="7614"/>
                  </a:cubicBezTo>
                  <a:close/>
                  <a:moveTo>
                    <a:pt x="6971" y="8025"/>
                  </a:moveTo>
                  <a:cubicBezTo>
                    <a:pt x="6838" y="8025"/>
                    <a:pt x="6710" y="8006"/>
                    <a:pt x="6585" y="7967"/>
                  </a:cubicBezTo>
                  <a:lnTo>
                    <a:pt x="6585" y="12247"/>
                  </a:lnTo>
                  <a:lnTo>
                    <a:pt x="8312" y="12247"/>
                  </a:lnTo>
                  <a:lnTo>
                    <a:pt x="8312" y="7223"/>
                  </a:lnTo>
                  <a:lnTo>
                    <a:pt x="7938" y="7612"/>
                  </a:lnTo>
                  <a:cubicBezTo>
                    <a:pt x="7687" y="7873"/>
                    <a:pt x="7334" y="8025"/>
                    <a:pt x="6971" y="8025"/>
                  </a:cubicBezTo>
                  <a:close/>
                  <a:moveTo>
                    <a:pt x="8696" y="6823"/>
                  </a:moveTo>
                  <a:lnTo>
                    <a:pt x="8696" y="12247"/>
                  </a:lnTo>
                  <a:lnTo>
                    <a:pt x="10423" y="12247"/>
                  </a:lnTo>
                  <a:lnTo>
                    <a:pt x="10423" y="5025"/>
                  </a:lnTo>
                  <a:lnTo>
                    <a:pt x="8696" y="6823"/>
                  </a:lnTo>
                  <a:close/>
                  <a:moveTo>
                    <a:pt x="11759" y="3636"/>
                  </a:moveTo>
                  <a:lnTo>
                    <a:pt x="10807" y="4626"/>
                  </a:lnTo>
                  <a:lnTo>
                    <a:pt x="10807" y="12247"/>
                  </a:lnTo>
                  <a:lnTo>
                    <a:pt x="12534" y="12247"/>
                  </a:lnTo>
                  <a:lnTo>
                    <a:pt x="12534" y="4380"/>
                  </a:lnTo>
                  <a:lnTo>
                    <a:pt x="11759" y="3636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8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3691649" y="3708114"/>
              <a:ext cx="402480" cy="408299"/>
              <a:chOff x="2908706" y="405389"/>
              <a:chExt cx="2308225" cy="2311400"/>
            </a:xfrm>
            <a:solidFill>
              <a:schemeClr val="bg1"/>
            </a:solidFill>
          </p:grpSpPr>
          <p:sp>
            <p:nvSpPr>
              <p:cNvPr id="96" name="Freeform 5"/>
              <p:cNvSpPr>
                <a:spLocks/>
              </p:cNvSpPr>
              <p:nvPr/>
            </p:nvSpPr>
            <p:spPr bwMode="auto">
              <a:xfrm>
                <a:off x="3070626" y="1878595"/>
                <a:ext cx="684214" cy="674688"/>
              </a:xfrm>
              <a:custGeom>
                <a:avLst/>
                <a:gdLst>
                  <a:gd name="T0" fmla="*/ 1789 w 2966"/>
                  <a:gd name="T1" fmla="*/ 143 h 2924"/>
                  <a:gd name="T2" fmla="*/ 1560 w 2966"/>
                  <a:gd name="T3" fmla="*/ 104 h 2924"/>
                  <a:gd name="T4" fmla="*/ 387 w 2966"/>
                  <a:gd name="T5" fmla="*/ 2729 h 2924"/>
                  <a:gd name="T6" fmla="*/ 2861 w 2966"/>
                  <a:gd name="T7" fmla="*/ 1405 h 2924"/>
                  <a:gd name="T8" fmla="*/ 2819 w 2966"/>
                  <a:gd name="T9" fmla="*/ 1173 h 2924"/>
                  <a:gd name="T10" fmla="*/ 1789 w 2966"/>
                  <a:gd name="T11" fmla="*/ 143 h 29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66" h="2924">
                    <a:moveTo>
                      <a:pt x="1789" y="143"/>
                    </a:moveTo>
                    <a:cubicBezTo>
                      <a:pt x="1646" y="0"/>
                      <a:pt x="1592" y="72"/>
                      <a:pt x="1560" y="104"/>
                    </a:cubicBezTo>
                    <a:cubicBezTo>
                      <a:pt x="733" y="930"/>
                      <a:pt x="0" y="2924"/>
                      <a:pt x="387" y="2729"/>
                    </a:cubicBezTo>
                    <a:cubicBezTo>
                      <a:pt x="1799" y="2020"/>
                      <a:pt x="2035" y="2232"/>
                      <a:pt x="2861" y="1405"/>
                    </a:cubicBezTo>
                    <a:cubicBezTo>
                      <a:pt x="2893" y="1373"/>
                      <a:pt x="2966" y="1321"/>
                      <a:pt x="2819" y="1173"/>
                    </a:cubicBezTo>
                    <a:lnTo>
                      <a:pt x="1789" y="14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7" name="Freeform 6"/>
              <p:cNvSpPr>
                <a:spLocks noEditPoints="1"/>
              </p:cNvSpPr>
              <p:nvPr/>
            </p:nvSpPr>
            <p:spPr bwMode="auto">
              <a:xfrm>
                <a:off x="2908706" y="405389"/>
                <a:ext cx="2308225" cy="2311400"/>
              </a:xfrm>
              <a:custGeom>
                <a:avLst/>
                <a:gdLst>
                  <a:gd name="T0" fmla="*/ 6943 w 10000"/>
                  <a:gd name="T1" fmla="*/ 6518 h 10016"/>
                  <a:gd name="T2" fmla="*/ 7017 w 10000"/>
                  <a:gd name="T3" fmla="*/ 6306 h 10016"/>
                  <a:gd name="T4" fmla="*/ 9141 w 10000"/>
                  <a:gd name="T5" fmla="*/ 854 h 10016"/>
                  <a:gd name="T6" fmla="*/ 3775 w 10000"/>
                  <a:gd name="T7" fmla="*/ 3003 h 10016"/>
                  <a:gd name="T8" fmla="*/ 3522 w 10000"/>
                  <a:gd name="T9" fmla="*/ 3079 h 10016"/>
                  <a:gd name="T10" fmla="*/ 2909 w 10000"/>
                  <a:gd name="T11" fmla="*/ 2933 h 10016"/>
                  <a:gd name="T12" fmla="*/ 2374 w 10000"/>
                  <a:gd name="T13" fmla="*/ 3084 h 10016"/>
                  <a:gd name="T14" fmla="*/ 124 w 10000"/>
                  <a:gd name="T15" fmla="*/ 5334 h 10016"/>
                  <a:gd name="T16" fmla="*/ 213 w 10000"/>
                  <a:gd name="T17" fmla="*/ 5609 h 10016"/>
                  <a:gd name="T18" fmla="*/ 1841 w 10000"/>
                  <a:gd name="T19" fmla="*/ 5865 h 10016"/>
                  <a:gd name="T20" fmla="*/ 2380 w 10000"/>
                  <a:gd name="T21" fmla="*/ 5689 h 10016"/>
                  <a:gd name="T22" fmla="*/ 2549 w 10000"/>
                  <a:gd name="T23" fmla="*/ 5689 h 10016"/>
                  <a:gd name="T24" fmla="*/ 4323 w 10000"/>
                  <a:gd name="T25" fmla="*/ 7463 h 10016"/>
                  <a:gd name="T26" fmla="*/ 4327 w 10000"/>
                  <a:gd name="T27" fmla="*/ 7635 h 10016"/>
                  <a:gd name="T28" fmla="*/ 4151 w 10000"/>
                  <a:gd name="T29" fmla="*/ 8175 h 10016"/>
                  <a:gd name="T30" fmla="*/ 4407 w 10000"/>
                  <a:gd name="T31" fmla="*/ 9803 h 10016"/>
                  <a:gd name="T32" fmla="*/ 4681 w 10000"/>
                  <a:gd name="T33" fmla="*/ 9892 h 10016"/>
                  <a:gd name="T34" fmla="*/ 6932 w 10000"/>
                  <a:gd name="T35" fmla="*/ 7641 h 10016"/>
                  <a:gd name="T36" fmla="*/ 7083 w 10000"/>
                  <a:gd name="T37" fmla="*/ 7107 h 10016"/>
                  <a:gd name="T38" fmla="*/ 6943 w 10000"/>
                  <a:gd name="T39" fmla="*/ 6518 h 10016"/>
                  <a:gd name="T40" fmla="*/ 6439 w 10000"/>
                  <a:gd name="T41" fmla="*/ 3611 h 10016"/>
                  <a:gd name="T42" fmla="*/ 6439 w 10000"/>
                  <a:gd name="T43" fmla="*/ 2230 h 10016"/>
                  <a:gd name="T44" fmla="*/ 7820 w 10000"/>
                  <a:gd name="T45" fmla="*/ 2230 h 10016"/>
                  <a:gd name="T46" fmla="*/ 7820 w 10000"/>
                  <a:gd name="T47" fmla="*/ 3611 h 10016"/>
                  <a:gd name="T48" fmla="*/ 6439 w 10000"/>
                  <a:gd name="T49" fmla="*/ 3611 h 10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000" h="10016">
                    <a:moveTo>
                      <a:pt x="6943" y="6518"/>
                    </a:moveTo>
                    <a:cubicBezTo>
                      <a:pt x="6906" y="6399"/>
                      <a:pt x="6984" y="6342"/>
                      <a:pt x="7017" y="6306"/>
                    </a:cubicBezTo>
                    <a:cubicBezTo>
                      <a:pt x="8841" y="4337"/>
                      <a:pt x="10000" y="1713"/>
                      <a:pt x="9141" y="854"/>
                    </a:cubicBezTo>
                    <a:cubicBezTo>
                      <a:pt x="8287" y="0"/>
                      <a:pt x="5744" y="1193"/>
                      <a:pt x="3775" y="3003"/>
                    </a:cubicBezTo>
                    <a:cubicBezTo>
                      <a:pt x="3737" y="3039"/>
                      <a:pt x="3660" y="3107"/>
                      <a:pt x="3522" y="3079"/>
                    </a:cubicBezTo>
                    <a:lnTo>
                      <a:pt x="2909" y="2933"/>
                    </a:lnTo>
                    <a:cubicBezTo>
                      <a:pt x="2739" y="2892"/>
                      <a:pt x="2498" y="2960"/>
                      <a:pt x="2374" y="3084"/>
                    </a:cubicBezTo>
                    <a:lnTo>
                      <a:pt x="124" y="5334"/>
                    </a:lnTo>
                    <a:cubicBezTo>
                      <a:pt x="0" y="5458"/>
                      <a:pt x="40" y="5582"/>
                      <a:pt x="213" y="5609"/>
                    </a:cubicBezTo>
                    <a:lnTo>
                      <a:pt x="1841" y="5865"/>
                    </a:lnTo>
                    <a:cubicBezTo>
                      <a:pt x="2014" y="5892"/>
                      <a:pt x="2257" y="5813"/>
                      <a:pt x="2380" y="5689"/>
                    </a:cubicBezTo>
                    <a:cubicBezTo>
                      <a:pt x="2380" y="5689"/>
                      <a:pt x="2464" y="5605"/>
                      <a:pt x="2549" y="5689"/>
                    </a:cubicBezTo>
                    <a:cubicBezTo>
                      <a:pt x="3014" y="6155"/>
                      <a:pt x="3879" y="7020"/>
                      <a:pt x="4323" y="7463"/>
                    </a:cubicBezTo>
                    <a:cubicBezTo>
                      <a:pt x="4411" y="7552"/>
                      <a:pt x="4327" y="7635"/>
                      <a:pt x="4327" y="7635"/>
                    </a:cubicBezTo>
                    <a:cubicBezTo>
                      <a:pt x="4203" y="7759"/>
                      <a:pt x="4124" y="8002"/>
                      <a:pt x="4151" y="8175"/>
                    </a:cubicBezTo>
                    <a:lnTo>
                      <a:pt x="4407" y="9803"/>
                    </a:lnTo>
                    <a:cubicBezTo>
                      <a:pt x="4434" y="9976"/>
                      <a:pt x="4558" y="10016"/>
                      <a:pt x="4681" y="9892"/>
                    </a:cubicBezTo>
                    <a:lnTo>
                      <a:pt x="6932" y="7641"/>
                    </a:lnTo>
                    <a:cubicBezTo>
                      <a:pt x="7056" y="7518"/>
                      <a:pt x="7124" y="7277"/>
                      <a:pt x="7083" y="7107"/>
                    </a:cubicBezTo>
                    <a:lnTo>
                      <a:pt x="6943" y="6518"/>
                    </a:lnTo>
                    <a:close/>
                    <a:moveTo>
                      <a:pt x="6439" y="3611"/>
                    </a:moveTo>
                    <a:cubicBezTo>
                      <a:pt x="6058" y="3229"/>
                      <a:pt x="6058" y="2611"/>
                      <a:pt x="6439" y="2230"/>
                    </a:cubicBezTo>
                    <a:cubicBezTo>
                      <a:pt x="6820" y="1849"/>
                      <a:pt x="7438" y="1849"/>
                      <a:pt x="7820" y="2230"/>
                    </a:cubicBezTo>
                    <a:cubicBezTo>
                      <a:pt x="8201" y="2611"/>
                      <a:pt x="8201" y="3229"/>
                      <a:pt x="7820" y="3611"/>
                    </a:cubicBezTo>
                    <a:cubicBezTo>
                      <a:pt x="7438" y="3992"/>
                      <a:pt x="6820" y="3992"/>
                      <a:pt x="6439" y="3611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98" name="Freeform 22"/>
            <p:cNvSpPr>
              <a:spLocks noEditPoints="1"/>
            </p:cNvSpPr>
            <p:nvPr/>
          </p:nvSpPr>
          <p:spPr bwMode="auto">
            <a:xfrm>
              <a:off x="4908354" y="3725909"/>
              <a:ext cx="372344" cy="274559"/>
            </a:xfrm>
            <a:custGeom>
              <a:avLst/>
              <a:gdLst>
                <a:gd name="T0" fmla="*/ 13988 w 13988"/>
                <a:gd name="T1" fmla="*/ 5585 h 10362"/>
                <a:gd name="T2" fmla="*/ 11700 w 13988"/>
                <a:gd name="T3" fmla="*/ 5591 h 10362"/>
                <a:gd name="T4" fmla="*/ 7681 w 13988"/>
                <a:gd name="T5" fmla="*/ 2602 h 10362"/>
                <a:gd name="T6" fmla="*/ 4587 w 13988"/>
                <a:gd name="T7" fmla="*/ 2887 h 10362"/>
                <a:gd name="T8" fmla="*/ 8430 w 13988"/>
                <a:gd name="T9" fmla="*/ 256 h 10362"/>
                <a:gd name="T10" fmla="*/ 11227 w 13988"/>
                <a:gd name="T11" fmla="*/ 1722 h 10362"/>
                <a:gd name="T12" fmla="*/ 13988 w 13988"/>
                <a:gd name="T13" fmla="*/ 1350 h 10362"/>
                <a:gd name="T14" fmla="*/ 4603 w 13988"/>
                <a:gd name="T15" fmla="*/ 7691 h 10362"/>
                <a:gd name="T16" fmla="*/ 3696 w 13988"/>
                <a:gd name="T17" fmla="*/ 6749 h 10362"/>
                <a:gd name="T18" fmla="*/ 2788 w 13988"/>
                <a:gd name="T19" fmla="*/ 5808 h 10362"/>
                <a:gd name="T20" fmla="*/ 1350 w 13988"/>
                <a:gd name="T21" fmla="*/ 7123 h 10362"/>
                <a:gd name="T22" fmla="*/ 2257 w 13988"/>
                <a:gd name="T23" fmla="*/ 8064 h 10362"/>
                <a:gd name="T24" fmla="*/ 3163 w 13988"/>
                <a:gd name="T25" fmla="*/ 9005 h 10362"/>
                <a:gd name="T26" fmla="*/ 4117 w 13988"/>
                <a:gd name="T27" fmla="*/ 10012 h 10362"/>
                <a:gd name="T28" fmla="*/ 5557 w 13988"/>
                <a:gd name="T29" fmla="*/ 8700 h 10362"/>
                <a:gd name="T30" fmla="*/ 11076 w 13988"/>
                <a:gd name="T31" fmla="*/ 6322 h 10362"/>
                <a:gd name="T32" fmla="*/ 7457 w 13988"/>
                <a:gd name="T33" fmla="*/ 3472 h 10362"/>
                <a:gd name="T34" fmla="*/ 5412 w 13988"/>
                <a:gd name="T35" fmla="*/ 4305 h 10362"/>
                <a:gd name="T36" fmla="*/ 4675 w 13988"/>
                <a:gd name="T37" fmla="*/ 1724 h 10362"/>
                <a:gd name="T38" fmla="*/ 5269 w 13988"/>
                <a:gd name="T39" fmla="*/ 160 h 10362"/>
                <a:gd name="T40" fmla="*/ 1394 w 13988"/>
                <a:gd name="T41" fmla="*/ 1364 h 10362"/>
                <a:gd name="T42" fmla="*/ 0 w 13988"/>
                <a:gd name="T43" fmla="*/ 5724 h 10362"/>
                <a:gd name="T44" fmla="*/ 1148 w 13988"/>
                <a:gd name="T45" fmla="*/ 5366 h 10362"/>
                <a:gd name="T46" fmla="*/ 3598 w 13988"/>
                <a:gd name="T47" fmla="*/ 5944 h 10362"/>
                <a:gd name="T48" fmla="*/ 4506 w 13988"/>
                <a:gd name="T49" fmla="*/ 6886 h 10362"/>
                <a:gd name="T50" fmla="*/ 5432 w 13988"/>
                <a:gd name="T51" fmla="*/ 7884 h 10362"/>
                <a:gd name="T52" fmla="*/ 6400 w 13988"/>
                <a:gd name="T53" fmla="*/ 9464 h 10362"/>
                <a:gd name="T54" fmla="*/ 6725 w 13988"/>
                <a:gd name="T55" fmla="*/ 9813 h 10362"/>
                <a:gd name="T56" fmla="*/ 7594 w 13988"/>
                <a:gd name="T57" fmla="*/ 8944 h 10362"/>
                <a:gd name="T58" fmla="*/ 7977 w 13988"/>
                <a:gd name="T59" fmla="*/ 9057 h 10362"/>
                <a:gd name="T60" fmla="*/ 8846 w 13988"/>
                <a:gd name="T61" fmla="*/ 8188 h 10362"/>
                <a:gd name="T62" fmla="*/ 7770 w 13988"/>
                <a:gd name="T63" fmla="*/ 7067 h 10362"/>
                <a:gd name="T64" fmla="*/ 10040 w 13988"/>
                <a:gd name="T65" fmla="*/ 8219 h 10362"/>
                <a:gd name="T66" fmla="*/ 9128 w 13988"/>
                <a:gd name="T67" fmla="*/ 6241 h 10362"/>
                <a:gd name="T68" fmla="*/ 11086 w 13988"/>
                <a:gd name="T69" fmla="*/ 7198 h 10362"/>
                <a:gd name="T70" fmla="*/ 11076 w 13988"/>
                <a:gd name="T71" fmla="*/ 6322 h 10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988" h="10362">
                  <a:moveTo>
                    <a:pt x="13988" y="1350"/>
                  </a:moveTo>
                  <a:lnTo>
                    <a:pt x="13988" y="5585"/>
                  </a:lnTo>
                  <a:cubicBezTo>
                    <a:pt x="13988" y="5585"/>
                    <a:pt x="13081" y="5763"/>
                    <a:pt x="12895" y="5787"/>
                  </a:cubicBezTo>
                  <a:cubicBezTo>
                    <a:pt x="12709" y="5810"/>
                    <a:pt x="12124" y="5999"/>
                    <a:pt x="11700" y="5591"/>
                  </a:cubicBezTo>
                  <a:cubicBezTo>
                    <a:pt x="11046" y="4965"/>
                    <a:pt x="8724" y="2655"/>
                    <a:pt x="8724" y="2655"/>
                  </a:cubicBezTo>
                  <a:cubicBezTo>
                    <a:pt x="8724" y="2655"/>
                    <a:pt x="8324" y="2263"/>
                    <a:pt x="7681" y="2602"/>
                  </a:cubicBezTo>
                  <a:cubicBezTo>
                    <a:pt x="7090" y="2913"/>
                    <a:pt x="6216" y="3369"/>
                    <a:pt x="5850" y="3547"/>
                  </a:cubicBezTo>
                  <a:cubicBezTo>
                    <a:pt x="5159" y="3914"/>
                    <a:pt x="4587" y="3331"/>
                    <a:pt x="4587" y="2887"/>
                  </a:cubicBezTo>
                  <a:cubicBezTo>
                    <a:pt x="4587" y="2542"/>
                    <a:pt x="4802" y="2308"/>
                    <a:pt x="5109" y="2136"/>
                  </a:cubicBezTo>
                  <a:cubicBezTo>
                    <a:pt x="5943" y="1631"/>
                    <a:pt x="7699" y="645"/>
                    <a:pt x="8430" y="256"/>
                  </a:cubicBezTo>
                  <a:cubicBezTo>
                    <a:pt x="8875" y="20"/>
                    <a:pt x="9195" y="0"/>
                    <a:pt x="9806" y="514"/>
                  </a:cubicBezTo>
                  <a:cubicBezTo>
                    <a:pt x="10557" y="1146"/>
                    <a:pt x="11227" y="1722"/>
                    <a:pt x="11227" y="1722"/>
                  </a:cubicBezTo>
                  <a:cubicBezTo>
                    <a:pt x="11227" y="1722"/>
                    <a:pt x="11445" y="1905"/>
                    <a:pt x="11793" y="1831"/>
                  </a:cubicBezTo>
                  <a:cubicBezTo>
                    <a:pt x="12647" y="1651"/>
                    <a:pt x="13988" y="1350"/>
                    <a:pt x="13988" y="1350"/>
                  </a:cubicBezTo>
                  <a:close/>
                  <a:moveTo>
                    <a:pt x="4744" y="8525"/>
                  </a:moveTo>
                  <a:cubicBezTo>
                    <a:pt x="4857" y="8236"/>
                    <a:pt x="4819" y="7913"/>
                    <a:pt x="4603" y="7691"/>
                  </a:cubicBezTo>
                  <a:cubicBezTo>
                    <a:pt x="4410" y="7493"/>
                    <a:pt x="4127" y="7440"/>
                    <a:pt x="3857" y="7502"/>
                  </a:cubicBezTo>
                  <a:cubicBezTo>
                    <a:pt x="3933" y="7235"/>
                    <a:pt x="3891" y="6950"/>
                    <a:pt x="3696" y="6749"/>
                  </a:cubicBezTo>
                  <a:cubicBezTo>
                    <a:pt x="3502" y="6551"/>
                    <a:pt x="3219" y="6498"/>
                    <a:pt x="2950" y="6560"/>
                  </a:cubicBezTo>
                  <a:cubicBezTo>
                    <a:pt x="3025" y="6293"/>
                    <a:pt x="2983" y="6008"/>
                    <a:pt x="2788" y="5808"/>
                  </a:cubicBezTo>
                  <a:cubicBezTo>
                    <a:pt x="2483" y="5495"/>
                    <a:pt x="1955" y="5508"/>
                    <a:pt x="1608" y="5839"/>
                  </a:cubicBezTo>
                  <a:cubicBezTo>
                    <a:pt x="1263" y="6170"/>
                    <a:pt x="1042" y="6770"/>
                    <a:pt x="1350" y="7123"/>
                  </a:cubicBezTo>
                  <a:cubicBezTo>
                    <a:pt x="1658" y="7474"/>
                    <a:pt x="2011" y="7260"/>
                    <a:pt x="2280" y="7199"/>
                  </a:cubicBezTo>
                  <a:cubicBezTo>
                    <a:pt x="2205" y="7466"/>
                    <a:pt x="1981" y="7714"/>
                    <a:pt x="2257" y="8064"/>
                  </a:cubicBezTo>
                  <a:cubicBezTo>
                    <a:pt x="2533" y="8414"/>
                    <a:pt x="2918" y="8202"/>
                    <a:pt x="3187" y="8141"/>
                  </a:cubicBezTo>
                  <a:cubicBezTo>
                    <a:pt x="3112" y="8407"/>
                    <a:pt x="2897" y="8680"/>
                    <a:pt x="3163" y="9005"/>
                  </a:cubicBezTo>
                  <a:cubicBezTo>
                    <a:pt x="3431" y="9330"/>
                    <a:pt x="3870" y="9157"/>
                    <a:pt x="4161" y="9066"/>
                  </a:cubicBezTo>
                  <a:cubicBezTo>
                    <a:pt x="4049" y="9354"/>
                    <a:pt x="3809" y="9665"/>
                    <a:pt x="4117" y="10012"/>
                  </a:cubicBezTo>
                  <a:cubicBezTo>
                    <a:pt x="4424" y="10362"/>
                    <a:pt x="5135" y="10200"/>
                    <a:pt x="5482" y="9869"/>
                  </a:cubicBezTo>
                  <a:cubicBezTo>
                    <a:pt x="5828" y="9538"/>
                    <a:pt x="5861" y="9014"/>
                    <a:pt x="5557" y="8700"/>
                  </a:cubicBezTo>
                  <a:cubicBezTo>
                    <a:pt x="5346" y="8484"/>
                    <a:pt x="5033" y="8434"/>
                    <a:pt x="4744" y="8525"/>
                  </a:cubicBezTo>
                  <a:close/>
                  <a:moveTo>
                    <a:pt x="11076" y="6322"/>
                  </a:moveTo>
                  <a:cubicBezTo>
                    <a:pt x="8567" y="3813"/>
                    <a:pt x="9747" y="4994"/>
                    <a:pt x="8397" y="3641"/>
                  </a:cubicBezTo>
                  <a:cubicBezTo>
                    <a:pt x="8397" y="3641"/>
                    <a:pt x="7992" y="3237"/>
                    <a:pt x="7457" y="3472"/>
                  </a:cubicBezTo>
                  <a:cubicBezTo>
                    <a:pt x="7081" y="3636"/>
                    <a:pt x="6598" y="3860"/>
                    <a:pt x="6235" y="4032"/>
                  </a:cubicBezTo>
                  <a:cubicBezTo>
                    <a:pt x="5835" y="4241"/>
                    <a:pt x="5547" y="4306"/>
                    <a:pt x="5412" y="4305"/>
                  </a:cubicBezTo>
                  <a:cubicBezTo>
                    <a:pt x="4640" y="4300"/>
                    <a:pt x="4013" y="3679"/>
                    <a:pt x="4013" y="2907"/>
                  </a:cubicBezTo>
                  <a:cubicBezTo>
                    <a:pt x="4013" y="2407"/>
                    <a:pt x="4279" y="1971"/>
                    <a:pt x="4675" y="1724"/>
                  </a:cubicBezTo>
                  <a:cubicBezTo>
                    <a:pt x="5233" y="1338"/>
                    <a:pt x="6516" y="655"/>
                    <a:pt x="6516" y="655"/>
                  </a:cubicBezTo>
                  <a:cubicBezTo>
                    <a:pt x="6516" y="655"/>
                    <a:pt x="6125" y="160"/>
                    <a:pt x="5269" y="160"/>
                  </a:cubicBezTo>
                  <a:cubicBezTo>
                    <a:pt x="4413" y="160"/>
                    <a:pt x="2625" y="1332"/>
                    <a:pt x="2625" y="1332"/>
                  </a:cubicBezTo>
                  <a:cubicBezTo>
                    <a:pt x="2625" y="1332"/>
                    <a:pt x="2117" y="1657"/>
                    <a:pt x="1394" y="1364"/>
                  </a:cubicBezTo>
                  <a:lnTo>
                    <a:pt x="0" y="879"/>
                  </a:lnTo>
                  <a:lnTo>
                    <a:pt x="0" y="5724"/>
                  </a:lnTo>
                  <a:cubicBezTo>
                    <a:pt x="0" y="5724"/>
                    <a:pt x="398" y="5839"/>
                    <a:pt x="756" y="5985"/>
                  </a:cubicBezTo>
                  <a:cubicBezTo>
                    <a:pt x="837" y="5755"/>
                    <a:pt x="967" y="5542"/>
                    <a:pt x="1148" y="5366"/>
                  </a:cubicBezTo>
                  <a:cubicBezTo>
                    <a:pt x="1741" y="4801"/>
                    <a:pt x="2724" y="4795"/>
                    <a:pt x="3264" y="5351"/>
                  </a:cubicBezTo>
                  <a:cubicBezTo>
                    <a:pt x="3427" y="5520"/>
                    <a:pt x="3540" y="5722"/>
                    <a:pt x="3598" y="5944"/>
                  </a:cubicBezTo>
                  <a:cubicBezTo>
                    <a:pt x="3816" y="6012"/>
                    <a:pt x="4013" y="6130"/>
                    <a:pt x="4171" y="6294"/>
                  </a:cubicBezTo>
                  <a:cubicBezTo>
                    <a:pt x="4334" y="6461"/>
                    <a:pt x="4447" y="6664"/>
                    <a:pt x="4506" y="6886"/>
                  </a:cubicBezTo>
                  <a:cubicBezTo>
                    <a:pt x="4723" y="6953"/>
                    <a:pt x="4920" y="7072"/>
                    <a:pt x="5078" y="7236"/>
                  </a:cubicBezTo>
                  <a:cubicBezTo>
                    <a:pt x="5257" y="7420"/>
                    <a:pt x="5377" y="7643"/>
                    <a:pt x="5432" y="7884"/>
                  </a:cubicBezTo>
                  <a:cubicBezTo>
                    <a:pt x="5659" y="7951"/>
                    <a:pt x="5865" y="8074"/>
                    <a:pt x="6030" y="8243"/>
                  </a:cubicBezTo>
                  <a:cubicBezTo>
                    <a:pt x="6354" y="8576"/>
                    <a:pt x="6469" y="9028"/>
                    <a:pt x="6400" y="9464"/>
                  </a:cubicBezTo>
                  <a:cubicBezTo>
                    <a:pt x="6400" y="9464"/>
                    <a:pt x="6401" y="9464"/>
                    <a:pt x="6402" y="9465"/>
                  </a:cubicBezTo>
                  <a:cubicBezTo>
                    <a:pt x="6407" y="9472"/>
                    <a:pt x="6603" y="9690"/>
                    <a:pt x="6725" y="9813"/>
                  </a:cubicBezTo>
                  <a:cubicBezTo>
                    <a:pt x="6964" y="10053"/>
                    <a:pt x="7354" y="10053"/>
                    <a:pt x="7594" y="9813"/>
                  </a:cubicBezTo>
                  <a:cubicBezTo>
                    <a:pt x="7833" y="9574"/>
                    <a:pt x="7834" y="9184"/>
                    <a:pt x="7594" y="8944"/>
                  </a:cubicBezTo>
                  <a:cubicBezTo>
                    <a:pt x="7586" y="8935"/>
                    <a:pt x="6732" y="8042"/>
                    <a:pt x="6800" y="7972"/>
                  </a:cubicBezTo>
                  <a:cubicBezTo>
                    <a:pt x="6869" y="7903"/>
                    <a:pt x="7957" y="9036"/>
                    <a:pt x="7977" y="9057"/>
                  </a:cubicBezTo>
                  <a:cubicBezTo>
                    <a:pt x="8216" y="9296"/>
                    <a:pt x="8606" y="9296"/>
                    <a:pt x="8846" y="9057"/>
                  </a:cubicBezTo>
                  <a:cubicBezTo>
                    <a:pt x="9085" y="8817"/>
                    <a:pt x="9085" y="8428"/>
                    <a:pt x="8846" y="8188"/>
                  </a:cubicBezTo>
                  <a:cubicBezTo>
                    <a:pt x="8834" y="8176"/>
                    <a:pt x="8785" y="8130"/>
                    <a:pt x="8767" y="8111"/>
                  </a:cubicBezTo>
                  <a:cubicBezTo>
                    <a:pt x="8767" y="8111"/>
                    <a:pt x="7688" y="7150"/>
                    <a:pt x="7770" y="7067"/>
                  </a:cubicBezTo>
                  <a:cubicBezTo>
                    <a:pt x="7853" y="6985"/>
                    <a:pt x="9194" y="8236"/>
                    <a:pt x="9196" y="8236"/>
                  </a:cubicBezTo>
                  <a:cubicBezTo>
                    <a:pt x="9437" y="8453"/>
                    <a:pt x="9808" y="8451"/>
                    <a:pt x="10040" y="8219"/>
                  </a:cubicBezTo>
                  <a:cubicBezTo>
                    <a:pt x="10265" y="7994"/>
                    <a:pt x="10270" y="7637"/>
                    <a:pt x="10070" y="7397"/>
                  </a:cubicBezTo>
                  <a:cubicBezTo>
                    <a:pt x="10066" y="7384"/>
                    <a:pt x="9049" y="6321"/>
                    <a:pt x="9128" y="6241"/>
                  </a:cubicBezTo>
                  <a:cubicBezTo>
                    <a:pt x="9209" y="6160"/>
                    <a:pt x="10215" y="7196"/>
                    <a:pt x="10217" y="7198"/>
                  </a:cubicBezTo>
                  <a:cubicBezTo>
                    <a:pt x="10456" y="7437"/>
                    <a:pt x="10846" y="7437"/>
                    <a:pt x="11086" y="7198"/>
                  </a:cubicBezTo>
                  <a:cubicBezTo>
                    <a:pt x="11325" y="6959"/>
                    <a:pt x="11325" y="6569"/>
                    <a:pt x="11086" y="6328"/>
                  </a:cubicBezTo>
                  <a:cubicBezTo>
                    <a:pt x="11083" y="6326"/>
                    <a:pt x="11079" y="6324"/>
                    <a:pt x="11076" y="6322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8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grpSp>
          <p:nvGrpSpPr>
            <p:cNvPr id="99" name="Group 98"/>
            <p:cNvGrpSpPr/>
            <p:nvPr/>
          </p:nvGrpSpPr>
          <p:grpSpPr>
            <a:xfrm flipH="1">
              <a:off x="4564425" y="2624075"/>
              <a:ext cx="456955" cy="459718"/>
              <a:chOff x="2086344" y="-763262"/>
              <a:chExt cx="1254127" cy="1173168"/>
            </a:xfrm>
            <a:solidFill>
              <a:schemeClr val="bg1"/>
            </a:solidFill>
          </p:grpSpPr>
          <p:sp>
            <p:nvSpPr>
              <p:cNvPr id="100" name="Freeform 16"/>
              <p:cNvSpPr>
                <a:spLocks noEditPoints="1"/>
              </p:cNvSpPr>
              <p:nvPr/>
            </p:nvSpPr>
            <p:spPr bwMode="auto">
              <a:xfrm>
                <a:off x="2086344" y="-96509"/>
                <a:ext cx="539749" cy="506415"/>
              </a:xfrm>
              <a:custGeom>
                <a:avLst/>
                <a:gdLst>
                  <a:gd name="T0" fmla="*/ 3142 w 3306"/>
                  <a:gd name="T1" fmla="*/ 1751 h 3099"/>
                  <a:gd name="T2" fmla="*/ 2968 w 3306"/>
                  <a:gd name="T3" fmla="*/ 1691 h 3099"/>
                  <a:gd name="T4" fmla="*/ 2953 w 3306"/>
                  <a:gd name="T5" fmla="*/ 1330 h 3099"/>
                  <a:gd name="T6" fmla="*/ 3121 w 3306"/>
                  <a:gd name="T7" fmla="*/ 1257 h 3099"/>
                  <a:gd name="T8" fmla="*/ 3224 w 3306"/>
                  <a:gd name="T9" fmla="*/ 997 h 3099"/>
                  <a:gd name="T10" fmla="*/ 3126 w 3306"/>
                  <a:gd name="T11" fmla="*/ 797 h 3099"/>
                  <a:gd name="T12" fmla="*/ 2848 w 3306"/>
                  <a:gd name="T13" fmla="*/ 701 h 3099"/>
                  <a:gd name="T14" fmla="*/ 2680 w 3306"/>
                  <a:gd name="T15" fmla="*/ 773 h 3099"/>
                  <a:gd name="T16" fmla="*/ 2397 w 3306"/>
                  <a:gd name="T17" fmla="*/ 528 h 3099"/>
                  <a:gd name="T18" fmla="*/ 2461 w 3306"/>
                  <a:gd name="T19" fmla="*/ 365 h 3099"/>
                  <a:gd name="T20" fmla="*/ 2337 w 3306"/>
                  <a:gd name="T21" fmla="*/ 112 h 3099"/>
                  <a:gd name="T22" fmla="*/ 2117 w 3306"/>
                  <a:gd name="T23" fmla="*/ 36 h 3099"/>
                  <a:gd name="T24" fmla="*/ 1848 w 3306"/>
                  <a:gd name="T25" fmla="*/ 152 h 3099"/>
                  <a:gd name="T26" fmla="*/ 1784 w 3306"/>
                  <a:gd name="T27" fmla="*/ 316 h 3099"/>
                  <a:gd name="T28" fmla="*/ 1399 w 3306"/>
                  <a:gd name="T29" fmla="*/ 329 h 3099"/>
                  <a:gd name="T30" fmla="*/ 1321 w 3306"/>
                  <a:gd name="T31" fmla="*/ 172 h 3099"/>
                  <a:gd name="T32" fmla="*/ 1044 w 3306"/>
                  <a:gd name="T33" fmla="*/ 75 h 3099"/>
                  <a:gd name="T34" fmla="*/ 831 w 3306"/>
                  <a:gd name="T35" fmla="*/ 167 h 3099"/>
                  <a:gd name="T36" fmla="*/ 728 w 3306"/>
                  <a:gd name="T37" fmla="*/ 428 h 3099"/>
                  <a:gd name="T38" fmla="*/ 805 w 3306"/>
                  <a:gd name="T39" fmla="*/ 586 h 3099"/>
                  <a:gd name="T40" fmla="*/ 544 w 3306"/>
                  <a:gd name="T41" fmla="*/ 851 h 3099"/>
                  <a:gd name="T42" fmla="*/ 370 w 3306"/>
                  <a:gd name="T43" fmla="*/ 791 h 3099"/>
                  <a:gd name="T44" fmla="*/ 101 w 3306"/>
                  <a:gd name="T45" fmla="*/ 907 h 3099"/>
                  <a:gd name="T46" fmla="*/ 20 w 3306"/>
                  <a:gd name="T47" fmla="*/ 1114 h 3099"/>
                  <a:gd name="T48" fmla="*/ 26 w 3306"/>
                  <a:gd name="T49" fmla="*/ 1264 h 3099"/>
                  <a:gd name="T50" fmla="*/ 144 w 3306"/>
                  <a:gd name="T51" fmla="*/ 1366 h 3099"/>
                  <a:gd name="T52" fmla="*/ 318 w 3306"/>
                  <a:gd name="T53" fmla="*/ 1426 h 3099"/>
                  <a:gd name="T54" fmla="*/ 332 w 3306"/>
                  <a:gd name="T55" fmla="*/ 1787 h 3099"/>
                  <a:gd name="T56" fmla="*/ 164 w 3306"/>
                  <a:gd name="T57" fmla="*/ 1860 h 3099"/>
                  <a:gd name="T58" fmla="*/ 62 w 3306"/>
                  <a:gd name="T59" fmla="*/ 2120 h 3099"/>
                  <a:gd name="T60" fmla="*/ 160 w 3306"/>
                  <a:gd name="T61" fmla="*/ 2320 h 3099"/>
                  <a:gd name="T62" fmla="*/ 438 w 3306"/>
                  <a:gd name="T63" fmla="*/ 2417 h 3099"/>
                  <a:gd name="T64" fmla="*/ 606 w 3306"/>
                  <a:gd name="T65" fmla="*/ 2344 h 3099"/>
                  <a:gd name="T66" fmla="*/ 889 w 3306"/>
                  <a:gd name="T67" fmla="*/ 2589 h 3099"/>
                  <a:gd name="T68" fmla="*/ 825 w 3306"/>
                  <a:gd name="T69" fmla="*/ 2752 h 3099"/>
                  <a:gd name="T70" fmla="*/ 831 w 3306"/>
                  <a:gd name="T71" fmla="*/ 2902 h 3099"/>
                  <a:gd name="T72" fmla="*/ 948 w 3306"/>
                  <a:gd name="T73" fmla="*/ 3005 h 3099"/>
                  <a:gd name="T74" fmla="*/ 1169 w 3306"/>
                  <a:gd name="T75" fmla="*/ 3081 h 3099"/>
                  <a:gd name="T76" fmla="*/ 1329 w 3306"/>
                  <a:gd name="T77" fmla="*/ 3075 h 3099"/>
                  <a:gd name="T78" fmla="*/ 1438 w 3306"/>
                  <a:gd name="T79" fmla="*/ 2965 h 3099"/>
                  <a:gd name="T80" fmla="*/ 1502 w 3306"/>
                  <a:gd name="T81" fmla="*/ 2801 h 3099"/>
                  <a:gd name="T82" fmla="*/ 1887 w 3306"/>
                  <a:gd name="T83" fmla="*/ 2788 h 3099"/>
                  <a:gd name="T84" fmla="*/ 1964 w 3306"/>
                  <a:gd name="T85" fmla="*/ 2945 h 3099"/>
                  <a:gd name="T86" fmla="*/ 2242 w 3306"/>
                  <a:gd name="T87" fmla="*/ 3042 h 3099"/>
                  <a:gd name="T88" fmla="*/ 2455 w 3306"/>
                  <a:gd name="T89" fmla="*/ 2950 h 3099"/>
                  <a:gd name="T90" fmla="*/ 2558 w 3306"/>
                  <a:gd name="T91" fmla="*/ 2689 h 3099"/>
                  <a:gd name="T92" fmla="*/ 2480 w 3306"/>
                  <a:gd name="T93" fmla="*/ 2531 h 3099"/>
                  <a:gd name="T94" fmla="*/ 2741 w 3306"/>
                  <a:gd name="T95" fmla="*/ 2266 h 3099"/>
                  <a:gd name="T96" fmla="*/ 2915 w 3306"/>
                  <a:gd name="T97" fmla="*/ 2326 h 3099"/>
                  <a:gd name="T98" fmla="*/ 3076 w 3306"/>
                  <a:gd name="T99" fmla="*/ 2320 h 3099"/>
                  <a:gd name="T100" fmla="*/ 3184 w 3306"/>
                  <a:gd name="T101" fmla="*/ 2210 h 3099"/>
                  <a:gd name="T102" fmla="*/ 3266 w 3306"/>
                  <a:gd name="T103" fmla="*/ 2003 h 3099"/>
                  <a:gd name="T104" fmla="*/ 3142 w 3306"/>
                  <a:gd name="T105" fmla="*/ 1751 h 3099"/>
                  <a:gd name="T106" fmla="*/ 1989 w 3306"/>
                  <a:gd name="T107" fmla="*/ 2264 h 3099"/>
                  <a:gd name="T108" fmla="*/ 1643 w 3306"/>
                  <a:gd name="T109" fmla="*/ 2336 h 3099"/>
                  <a:gd name="T110" fmla="*/ 890 w 3306"/>
                  <a:gd name="T111" fmla="*/ 1884 h 3099"/>
                  <a:gd name="T112" fmla="*/ 1296 w 3306"/>
                  <a:gd name="T113" fmla="*/ 853 h 3099"/>
                  <a:gd name="T114" fmla="*/ 1642 w 3306"/>
                  <a:gd name="T115" fmla="*/ 781 h 3099"/>
                  <a:gd name="T116" fmla="*/ 2395 w 3306"/>
                  <a:gd name="T117" fmla="*/ 1233 h 3099"/>
                  <a:gd name="T118" fmla="*/ 1989 w 3306"/>
                  <a:gd name="T119" fmla="*/ 2264 h 3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306" h="3099">
                    <a:moveTo>
                      <a:pt x="3142" y="1751"/>
                    </a:moveTo>
                    <a:lnTo>
                      <a:pt x="2968" y="1691"/>
                    </a:lnTo>
                    <a:cubicBezTo>
                      <a:pt x="2982" y="1572"/>
                      <a:pt x="2977" y="1451"/>
                      <a:pt x="2953" y="1330"/>
                    </a:cubicBezTo>
                    <a:lnTo>
                      <a:pt x="3121" y="1257"/>
                    </a:lnTo>
                    <a:cubicBezTo>
                      <a:pt x="3226" y="1212"/>
                      <a:pt x="3272" y="1095"/>
                      <a:pt x="3224" y="997"/>
                    </a:cubicBezTo>
                    <a:lnTo>
                      <a:pt x="3126" y="797"/>
                    </a:lnTo>
                    <a:cubicBezTo>
                      <a:pt x="3077" y="698"/>
                      <a:pt x="2953" y="655"/>
                      <a:pt x="2848" y="701"/>
                    </a:cubicBezTo>
                    <a:lnTo>
                      <a:pt x="2680" y="773"/>
                    </a:lnTo>
                    <a:cubicBezTo>
                      <a:pt x="2597" y="678"/>
                      <a:pt x="2502" y="596"/>
                      <a:pt x="2397" y="528"/>
                    </a:cubicBezTo>
                    <a:lnTo>
                      <a:pt x="2461" y="365"/>
                    </a:lnTo>
                    <a:cubicBezTo>
                      <a:pt x="2501" y="263"/>
                      <a:pt x="2445" y="150"/>
                      <a:pt x="2337" y="112"/>
                    </a:cubicBezTo>
                    <a:lnTo>
                      <a:pt x="2117" y="36"/>
                    </a:lnTo>
                    <a:cubicBezTo>
                      <a:pt x="2012" y="0"/>
                      <a:pt x="1887" y="54"/>
                      <a:pt x="1848" y="152"/>
                    </a:cubicBezTo>
                    <a:lnTo>
                      <a:pt x="1784" y="316"/>
                    </a:lnTo>
                    <a:cubicBezTo>
                      <a:pt x="1657" y="303"/>
                      <a:pt x="1528" y="307"/>
                      <a:pt x="1399" y="329"/>
                    </a:cubicBezTo>
                    <a:lnTo>
                      <a:pt x="1321" y="172"/>
                    </a:lnTo>
                    <a:cubicBezTo>
                      <a:pt x="1273" y="73"/>
                      <a:pt x="1148" y="30"/>
                      <a:pt x="1044" y="75"/>
                    </a:cubicBezTo>
                    <a:lnTo>
                      <a:pt x="831" y="167"/>
                    </a:lnTo>
                    <a:cubicBezTo>
                      <a:pt x="726" y="213"/>
                      <a:pt x="680" y="330"/>
                      <a:pt x="728" y="428"/>
                    </a:cubicBezTo>
                    <a:lnTo>
                      <a:pt x="805" y="586"/>
                    </a:lnTo>
                    <a:cubicBezTo>
                      <a:pt x="704" y="663"/>
                      <a:pt x="616" y="752"/>
                      <a:pt x="544" y="851"/>
                    </a:cubicBezTo>
                    <a:lnTo>
                      <a:pt x="370" y="791"/>
                    </a:lnTo>
                    <a:cubicBezTo>
                      <a:pt x="265" y="754"/>
                      <a:pt x="140" y="809"/>
                      <a:pt x="101" y="907"/>
                    </a:cubicBezTo>
                    <a:lnTo>
                      <a:pt x="20" y="1114"/>
                    </a:lnTo>
                    <a:cubicBezTo>
                      <a:pt x="0" y="1163"/>
                      <a:pt x="3" y="1216"/>
                      <a:pt x="26" y="1264"/>
                    </a:cubicBezTo>
                    <a:cubicBezTo>
                      <a:pt x="50" y="1312"/>
                      <a:pt x="91" y="1348"/>
                      <a:pt x="144" y="1366"/>
                    </a:cubicBezTo>
                    <a:lnTo>
                      <a:pt x="318" y="1426"/>
                    </a:lnTo>
                    <a:cubicBezTo>
                      <a:pt x="304" y="1545"/>
                      <a:pt x="309" y="1667"/>
                      <a:pt x="332" y="1787"/>
                    </a:cubicBezTo>
                    <a:lnTo>
                      <a:pt x="164" y="1860"/>
                    </a:lnTo>
                    <a:cubicBezTo>
                      <a:pt x="59" y="1905"/>
                      <a:pt x="13" y="2022"/>
                      <a:pt x="62" y="2120"/>
                    </a:cubicBezTo>
                    <a:lnTo>
                      <a:pt x="160" y="2320"/>
                    </a:lnTo>
                    <a:cubicBezTo>
                      <a:pt x="208" y="2419"/>
                      <a:pt x="333" y="2462"/>
                      <a:pt x="438" y="2417"/>
                    </a:cubicBezTo>
                    <a:lnTo>
                      <a:pt x="606" y="2344"/>
                    </a:lnTo>
                    <a:cubicBezTo>
                      <a:pt x="688" y="2439"/>
                      <a:pt x="783" y="2521"/>
                      <a:pt x="889" y="2589"/>
                    </a:cubicBezTo>
                    <a:lnTo>
                      <a:pt x="825" y="2752"/>
                    </a:lnTo>
                    <a:cubicBezTo>
                      <a:pt x="805" y="2801"/>
                      <a:pt x="807" y="2855"/>
                      <a:pt x="831" y="2902"/>
                    </a:cubicBezTo>
                    <a:cubicBezTo>
                      <a:pt x="854" y="2950"/>
                      <a:pt x="896" y="2987"/>
                      <a:pt x="948" y="3005"/>
                    </a:cubicBezTo>
                    <a:lnTo>
                      <a:pt x="1169" y="3081"/>
                    </a:lnTo>
                    <a:cubicBezTo>
                      <a:pt x="1221" y="3099"/>
                      <a:pt x="1278" y="3097"/>
                      <a:pt x="1329" y="3075"/>
                    </a:cubicBezTo>
                    <a:cubicBezTo>
                      <a:pt x="1380" y="3053"/>
                      <a:pt x="1418" y="3014"/>
                      <a:pt x="1438" y="2965"/>
                    </a:cubicBezTo>
                    <a:lnTo>
                      <a:pt x="1502" y="2801"/>
                    </a:lnTo>
                    <a:cubicBezTo>
                      <a:pt x="1629" y="2814"/>
                      <a:pt x="1758" y="2810"/>
                      <a:pt x="1887" y="2788"/>
                    </a:cubicBezTo>
                    <a:lnTo>
                      <a:pt x="1964" y="2945"/>
                    </a:lnTo>
                    <a:cubicBezTo>
                      <a:pt x="2012" y="3044"/>
                      <a:pt x="2137" y="3087"/>
                      <a:pt x="2242" y="3042"/>
                    </a:cubicBezTo>
                    <a:lnTo>
                      <a:pt x="2455" y="2950"/>
                    </a:lnTo>
                    <a:cubicBezTo>
                      <a:pt x="2560" y="2904"/>
                      <a:pt x="2606" y="2787"/>
                      <a:pt x="2558" y="2689"/>
                    </a:cubicBezTo>
                    <a:lnTo>
                      <a:pt x="2480" y="2531"/>
                    </a:lnTo>
                    <a:cubicBezTo>
                      <a:pt x="2582" y="2454"/>
                      <a:pt x="2669" y="2365"/>
                      <a:pt x="2741" y="2266"/>
                    </a:cubicBezTo>
                    <a:lnTo>
                      <a:pt x="2915" y="2326"/>
                    </a:lnTo>
                    <a:cubicBezTo>
                      <a:pt x="2968" y="2345"/>
                      <a:pt x="3025" y="2342"/>
                      <a:pt x="3076" y="2320"/>
                    </a:cubicBezTo>
                    <a:cubicBezTo>
                      <a:pt x="3126" y="2298"/>
                      <a:pt x="3165" y="2259"/>
                      <a:pt x="3184" y="2210"/>
                    </a:cubicBezTo>
                    <a:lnTo>
                      <a:pt x="3266" y="2003"/>
                    </a:lnTo>
                    <a:cubicBezTo>
                      <a:pt x="3306" y="1902"/>
                      <a:pt x="3250" y="1789"/>
                      <a:pt x="3142" y="1751"/>
                    </a:cubicBezTo>
                    <a:close/>
                    <a:moveTo>
                      <a:pt x="1989" y="2264"/>
                    </a:moveTo>
                    <a:cubicBezTo>
                      <a:pt x="1880" y="2312"/>
                      <a:pt x="1763" y="2336"/>
                      <a:pt x="1643" y="2336"/>
                    </a:cubicBezTo>
                    <a:cubicBezTo>
                      <a:pt x="1320" y="2336"/>
                      <a:pt x="1025" y="2158"/>
                      <a:pt x="890" y="1884"/>
                    </a:cubicBezTo>
                    <a:cubicBezTo>
                      <a:pt x="699" y="1494"/>
                      <a:pt x="881" y="1032"/>
                      <a:pt x="1296" y="853"/>
                    </a:cubicBezTo>
                    <a:cubicBezTo>
                      <a:pt x="1406" y="805"/>
                      <a:pt x="1522" y="781"/>
                      <a:pt x="1642" y="781"/>
                    </a:cubicBezTo>
                    <a:cubicBezTo>
                      <a:pt x="1965" y="781"/>
                      <a:pt x="2260" y="959"/>
                      <a:pt x="2395" y="1233"/>
                    </a:cubicBezTo>
                    <a:cubicBezTo>
                      <a:pt x="2586" y="1623"/>
                      <a:pt x="2404" y="2085"/>
                      <a:pt x="1989" y="2264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1" name="Freeform 17"/>
              <p:cNvSpPr>
                <a:spLocks noEditPoints="1"/>
              </p:cNvSpPr>
              <p:nvPr/>
            </p:nvSpPr>
            <p:spPr bwMode="auto">
              <a:xfrm>
                <a:off x="2651492" y="122566"/>
                <a:ext cx="300037" cy="280988"/>
              </a:xfrm>
              <a:custGeom>
                <a:avLst/>
                <a:gdLst>
                  <a:gd name="T0" fmla="*/ 1749 w 1840"/>
                  <a:gd name="T1" fmla="*/ 976 h 1727"/>
                  <a:gd name="T2" fmla="*/ 1652 w 1840"/>
                  <a:gd name="T3" fmla="*/ 942 h 1727"/>
                  <a:gd name="T4" fmla="*/ 1644 w 1840"/>
                  <a:gd name="T5" fmla="*/ 741 h 1727"/>
                  <a:gd name="T6" fmla="*/ 1738 w 1840"/>
                  <a:gd name="T7" fmla="*/ 701 h 1727"/>
                  <a:gd name="T8" fmla="*/ 1795 w 1840"/>
                  <a:gd name="T9" fmla="*/ 556 h 1727"/>
                  <a:gd name="T10" fmla="*/ 1740 w 1840"/>
                  <a:gd name="T11" fmla="*/ 444 h 1727"/>
                  <a:gd name="T12" fmla="*/ 1586 w 1840"/>
                  <a:gd name="T13" fmla="*/ 391 h 1727"/>
                  <a:gd name="T14" fmla="*/ 1492 w 1840"/>
                  <a:gd name="T15" fmla="*/ 431 h 1727"/>
                  <a:gd name="T16" fmla="*/ 1334 w 1840"/>
                  <a:gd name="T17" fmla="*/ 295 h 1727"/>
                  <a:gd name="T18" fmla="*/ 1370 w 1840"/>
                  <a:gd name="T19" fmla="*/ 204 h 1727"/>
                  <a:gd name="T20" fmla="*/ 1301 w 1840"/>
                  <a:gd name="T21" fmla="*/ 63 h 1727"/>
                  <a:gd name="T22" fmla="*/ 1178 w 1840"/>
                  <a:gd name="T23" fmla="*/ 21 h 1727"/>
                  <a:gd name="T24" fmla="*/ 1029 w 1840"/>
                  <a:gd name="T25" fmla="*/ 85 h 1727"/>
                  <a:gd name="T26" fmla="*/ 993 w 1840"/>
                  <a:gd name="T27" fmla="*/ 176 h 1727"/>
                  <a:gd name="T28" fmla="*/ 779 w 1840"/>
                  <a:gd name="T29" fmla="*/ 184 h 1727"/>
                  <a:gd name="T30" fmla="*/ 736 w 1840"/>
                  <a:gd name="T31" fmla="*/ 96 h 1727"/>
                  <a:gd name="T32" fmla="*/ 581 w 1840"/>
                  <a:gd name="T33" fmla="*/ 43 h 1727"/>
                  <a:gd name="T34" fmla="*/ 462 w 1840"/>
                  <a:gd name="T35" fmla="*/ 94 h 1727"/>
                  <a:gd name="T36" fmla="*/ 405 w 1840"/>
                  <a:gd name="T37" fmla="*/ 239 h 1727"/>
                  <a:gd name="T38" fmla="*/ 448 w 1840"/>
                  <a:gd name="T39" fmla="*/ 327 h 1727"/>
                  <a:gd name="T40" fmla="*/ 302 w 1840"/>
                  <a:gd name="T41" fmla="*/ 475 h 1727"/>
                  <a:gd name="T42" fmla="*/ 206 w 1840"/>
                  <a:gd name="T43" fmla="*/ 441 h 1727"/>
                  <a:gd name="T44" fmla="*/ 56 w 1840"/>
                  <a:gd name="T45" fmla="*/ 506 h 1727"/>
                  <a:gd name="T46" fmla="*/ 11 w 1840"/>
                  <a:gd name="T47" fmla="*/ 621 h 1727"/>
                  <a:gd name="T48" fmla="*/ 14 w 1840"/>
                  <a:gd name="T49" fmla="*/ 705 h 1727"/>
                  <a:gd name="T50" fmla="*/ 80 w 1840"/>
                  <a:gd name="T51" fmla="*/ 762 h 1727"/>
                  <a:gd name="T52" fmla="*/ 177 w 1840"/>
                  <a:gd name="T53" fmla="*/ 795 h 1727"/>
                  <a:gd name="T54" fmla="*/ 185 w 1840"/>
                  <a:gd name="T55" fmla="*/ 996 h 1727"/>
                  <a:gd name="T56" fmla="*/ 91 w 1840"/>
                  <a:gd name="T57" fmla="*/ 1037 h 1727"/>
                  <a:gd name="T58" fmla="*/ 34 w 1840"/>
                  <a:gd name="T59" fmla="*/ 1182 h 1727"/>
                  <a:gd name="T60" fmla="*/ 89 w 1840"/>
                  <a:gd name="T61" fmla="*/ 1293 h 1727"/>
                  <a:gd name="T62" fmla="*/ 243 w 1840"/>
                  <a:gd name="T63" fmla="*/ 1347 h 1727"/>
                  <a:gd name="T64" fmla="*/ 337 w 1840"/>
                  <a:gd name="T65" fmla="*/ 1306 h 1727"/>
                  <a:gd name="T66" fmla="*/ 495 w 1840"/>
                  <a:gd name="T67" fmla="*/ 1443 h 1727"/>
                  <a:gd name="T68" fmla="*/ 459 w 1840"/>
                  <a:gd name="T69" fmla="*/ 1533 h 1727"/>
                  <a:gd name="T70" fmla="*/ 462 w 1840"/>
                  <a:gd name="T71" fmla="*/ 1617 h 1727"/>
                  <a:gd name="T72" fmla="*/ 528 w 1840"/>
                  <a:gd name="T73" fmla="*/ 1674 h 1727"/>
                  <a:gd name="T74" fmla="*/ 650 w 1840"/>
                  <a:gd name="T75" fmla="*/ 1717 h 1727"/>
                  <a:gd name="T76" fmla="*/ 740 w 1840"/>
                  <a:gd name="T77" fmla="*/ 1713 h 1727"/>
                  <a:gd name="T78" fmla="*/ 800 w 1840"/>
                  <a:gd name="T79" fmla="*/ 1652 h 1727"/>
                  <a:gd name="T80" fmla="*/ 836 w 1840"/>
                  <a:gd name="T81" fmla="*/ 1561 h 1727"/>
                  <a:gd name="T82" fmla="*/ 1050 w 1840"/>
                  <a:gd name="T83" fmla="*/ 1553 h 1727"/>
                  <a:gd name="T84" fmla="*/ 1093 w 1840"/>
                  <a:gd name="T85" fmla="*/ 1641 h 1727"/>
                  <a:gd name="T86" fmla="*/ 1248 w 1840"/>
                  <a:gd name="T87" fmla="*/ 1695 h 1727"/>
                  <a:gd name="T88" fmla="*/ 1367 w 1840"/>
                  <a:gd name="T89" fmla="*/ 1643 h 1727"/>
                  <a:gd name="T90" fmla="*/ 1424 w 1840"/>
                  <a:gd name="T91" fmla="*/ 1498 h 1727"/>
                  <a:gd name="T92" fmla="*/ 1381 w 1840"/>
                  <a:gd name="T93" fmla="*/ 1410 h 1727"/>
                  <a:gd name="T94" fmla="*/ 1526 w 1840"/>
                  <a:gd name="T95" fmla="*/ 1263 h 1727"/>
                  <a:gd name="T96" fmla="*/ 1623 w 1840"/>
                  <a:gd name="T97" fmla="*/ 1296 h 1727"/>
                  <a:gd name="T98" fmla="*/ 1712 w 1840"/>
                  <a:gd name="T99" fmla="*/ 1293 h 1727"/>
                  <a:gd name="T100" fmla="*/ 1773 w 1840"/>
                  <a:gd name="T101" fmla="*/ 1231 h 1727"/>
                  <a:gd name="T102" fmla="*/ 1818 w 1840"/>
                  <a:gd name="T103" fmla="*/ 1116 h 1727"/>
                  <a:gd name="T104" fmla="*/ 1749 w 1840"/>
                  <a:gd name="T105" fmla="*/ 976 h 1727"/>
                  <a:gd name="T106" fmla="*/ 1108 w 1840"/>
                  <a:gd name="T107" fmla="*/ 1262 h 1727"/>
                  <a:gd name="T108" fmla="*/ 915 w 1840"/>
                  <a:gd name="T109" fmla="*/ 1301 h 1727"/>
                  <a:gd name="T110" fmla="*/ 496 w 1840"/>
                  <a:gd name="T111" fmla="*/ 1050 h 1727"/>
                  <a:gd name="T112" fmla="*/ 722 w 1840"/>
                  <a:gd name="T113" fmla="*/ 476 h 1727"/>
                  <a:gd name="T114" fmla="*/ 914 w 1840"/>
                  <a:gd name="T115" fmla="*/ 436 h 1727"/>
                  <a:gd name="T116" fmla="*/ 1334 w 1840"/>
                  <a:gd name="T117" fmla="*/ 688 h 1727"/>
                  <a:gd name="T118" fmla="*/ 1108 w 1840"/>
                  <a:gd name="T119" fmla="*/ 1262 h 1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840" h="1727">
                    <a:moveTo>
                      <a:pt x="1749" y="976"/>
                    </a:moveTo>
                    <a:lnTo>
                      <a:pt x="1652" y="942"/>
                    </a:lnTo>
                    <a:cubicBezTo>
                      <a:pt x="1660" y="876"/>
                      <a:pt x="1658" y="808"/>
                      <a:pt x="1644" y="741"/>
                    </a:cubicBezTo>
                    <a:lnTo>
                      <a:pt x="1738" y="701"/>
                    </a:lnTo>
                    <a:cubicBezTo>
                      <a:pt x="1796" y="676"/>
                      <a:pt x="1822" y="610"/>
                      <a:pt x="1795" y="556"/>
                    </a:cubicBezTo>
                    <a:lnTo>
                      <a:pt x="1740" y="444"/>
                    </a:lnTo>
                    <a:cubicBezTo>
                      <a:pt x="1713" y="389"/>
                      <a:pt x="1644" y="365"/>
                      <a:pt x="1586" y="391"/>
                    </a:cubicBezTo>
                    <a:lnTo>
                      <a:pt x="1492" y="431"/>
                    </a:lnTo>
                    <a:cubicBezTo>
                      <a:pt x="1446" y="378"/>
                      <a:pt x="1393" y="332"/>
                      <a:pt x="1334" y="295"/>
                    </a:cubicBezTo>
                    <a:lnTo>
                      <a:pt x="1370" y="204"/>
                    </a:lnTo>
                    <a:cubicBezTo>
                      <a:pt x="1392" y="147"/>
                      <a:pt x="1361" y="84"/>
                      <a:pt x="1301" y="63"/>
                    </a:cubicBezTo>
                    <a:lnTo>
                      <a:pt x="1178" y="21"/>
                    </a:lnTo>
                    <a:cubicBezTo>
                      <a:pt x="1120" y="0"/>
                      <a:pt x="1050" y="31"/>
                      <a:pt x="1029" y="85"/>
                    </a:cubicBezTo>
                    <a:lnTo>
                      <a:pt x="993" y="176"/>
                    </a:lnTo>
                    <a:cubicBezTo>
                      <a:pt x="922" y="169"/>
                      <a:pt x="850" y="172"/>
                      <a:pt x="779" y="184"/>
                    </a:cubicBezTo>
                    <a:lnTo>
                      <a:pt x="736" y="96"/>
                    </a:lnTo>
                    <a:cubicBezTo>
                      <a:pt x="709" y="41"/>
                      <a:pt x="639" y="17"/>
                      <a:pt x="581" y="43"/>
                    </a:cubicBezTo>
                    <a:lnTo>
                      <a:pt x="462" y="94"/>
                    </a:lnTo>
                    <a:cubicBezTo>
                      <a:pt x="404" y="119"/>
                      <a:pt x="378" y="184"/>
                      <a:pt x="405" y="239"/>
                    </a:cubicBezTo>
                    <a:lnTo>
                      <a:pt x="448" y="327"/>
                    </a:lnTo>
                    <a:cubicBezTo>
                      <a:pt x="391" y="370"/>
                      <a:pt x="343" y="420"/>
                      <a:pt x="302" y="475"/>
                    </a:cubicBezTo>
                    <a:lnTo>
                      <a:pt x="206" y="441"/>
                    </a:lnTo>
                    <a:cubicBezTo>
                      <a:pt x="147" y="421"/>
                      <a:pt x="78" y="451"/>
                      <a:pt x="56" y="506"/>
                    </a:cubicBezTo>
                    <a:lnTo>
                      <a:pt x="11" y="621"/>
                    </a:lnTo>
                    <a:cubicBezTo>
                      <a:pt x="0" y="648"/>
                      <a:pt x="1" y="678"/>
                      <a:pt x="14" y="705"/>
                    </a:cubicBezTo>
                    <a:cubicBezTo>
                      <a:pt x="27" y="731"/>
                      <a:pt x="51" y="751"/>
                      <a:pt x="80" y="762"/>
                    </a:cubicBezTo>
                    <a:lnTo>
                      <a:pt x="177" y="795"/>
                    </a:lnTo>
                    <a:cubicBezTo>
                      <a:pt x="169" y="861"/>
                      <a:pt x="171" y="929"/>
                      <a:pt x="185" y="996"/>
                    </a:cubicBezTo>
                    <a:lnTo>
                      <a:pt x="91" y="1037"/>
                    </a:lnTo>
                    <a:cubicBezTo>
                      <a:pt x="33" y="1062"/>
                      <a:pt x="7" y="1127"/>
                      <a:pt x="34" y="1182"/>
                    </a:cubicBezTo>
                    <a:lnTo>
                      <a:pt x="89" y="1293"/>
                    </a:lnTo>
                    <a:cubicBezTo>
                      <a:pt x="116" y="1348"/>
                      <a:pt x="185" y="1372"/>
                      <a:pt x="243" y="1347"/>
                    </a:cubicBezTo>
                    <a:lnTo>
                      <a:pt x="337" y="1306"/>
                    </a:lnTo>
                    <a:cubicBezTo>
                      <a:pt x="383" y="1359"/>
                      <a:pt x="436" y="1405"/>
                      <a:pt x="495" y="1443"/>
                    </a:cubicBezTo>
                    <a:lnTo>
                      <a:pt x="459" y="1533"/>
                    </a:lnTo>
                    <a:cubicBezTo>
                      <a:pt x="448" y="1561"/>
                      <a:pt x="449" y="1591"/>
                      <a:pt x="462" y="1617"/>
                    </a:cubicBezTo>
                    <a:cubicBezTo>
                      <a:pt x="475" y="1644"/>
                      <a:pt x="499" y="1664"/>
                      <a:pt x="528" y="1674"/>
                    </a:cubicBezTo>
                    <a:lnTo>
                      <a:pt x="650" y="1717"/>
                    </a:lnTo>
                    <a:cubicBezTo>
                      <a:pt x="680" y="1727"/>
                      <a:pt x="711" y="1726"/>
                      <a:pt x="740" y="1713"/>
                    </a:cubicBezTo>
                    <a:cubicBezTo>
                      <a:pt x="768" y="1701"/>
                      <a:pt x="790" y="1679"/>
                      <a:pt x="800" y="1652"/>
                    </a:cubicBezTo>
                    <a:lnTo>
                      <a:pt x="836" y="1561"/>
                    </a:lnTo>
                    <a:cubicBezTo>
                      <a:pt x="907" y="1568"/>
                      <a:pt x="979" y="1566"/>
                      <a:pt x="1050" y="1553"/>
                    </a:cubicBezTo>
                    <a:lnTo>
                      <a:pt x="1093" y="1641"/>
                    </a:lnTo>
                    <a:cubicBezTo>
                      <a:pt x="1120" y="1696"/>
                      <a:pt x="1190" y="1720"/>
                      <a:pt x="1248" y="1695"/>
                    </a:cubicBezTo>
                    <a:lnTo>
                      <a:pt x="1367" y="1643"/>
                    </a:lnTo>
                    <a:cubicBezTo>
                      <a:pt x="1425" y="1618"/>
                      <a:pt x="1451" y="1553"/>
                      <a:pt x="1424" y="1498"/>
                    </a:cubicBezTo>
                    <a:lnTo>
                      <a:pt x="1381" y="1410"/>
                    </a:lnTo>
                    <a:cubicBezTo>
                      <a:pt x="1437" y="1367"/>
                      <a:pt x="1486" y="1318"/>
                      <a:pt x="1526" y="1263"/>
                    </a:cubicBezTo>
                    <a:lnTo>
                      <a:pt x="1623" y="1296"/>
                    </a:lnTo>
                    <a:cubicBezTo>
                      <a:pt x="1652" y="1306"/>
                      <a:pt x="1684" y="1305"/>
                      <a:pt x="1712" y="1293"/>
                    </a:cubicBezTo>
                    <a:cubicBezTo>
                      <a:pt x="1741" y="1281"/>
                      <a:pt x="1762" y="1259"/>
                      <a:pt x="1773" y="1231"/>
                    </a:cubicBezTo>
                    <a:lnTo>
                      <a:pt x="1818" y="1116"/>
                    </a:lnTo>
                    <a:cubicBezTo>
                      <a:pt x="1840" y="1060"/>
                      <a:pt x="1809" y="997"/>
                      <a:pt x="1749" y="976"/>
                    </a:cubicBezTo>
                    <a:close/>
                    <a:moveTo>
                      <a:pt x="1108" y="1262"/>
                    </a:moveTo>
                    <a:cubicBezTo>
                      <a:pt x="1046" y="1288"/>
                      <a:pt x="982" y="1301"/>
                      <a:pt x="915" y="1301"/>
                    </a:cubicBezTo>
                    <a:cubicBezTo>
                      <a:pt x="735" y="1301"/>
                      <a:pt x="571" y="1203"/>
                      <a:pt x="496" y="1050"/>
                    </a:cubicBezTo>
                    <a:cubicBezTo>
                      <a:pt x="389" y="833"/>
                      <a:pt x="490" y="575"/>
                      <a:pt x="722" y="476"/>
                    </a:cubicBezTo>
                    <a:cubicBezTo>
                      <a:pt x="783" y="449"/>
                      <a:pt x="847" y="436"/>
                      <a:pt x="914" y="436"/>
                    </a:cubicBezTo>
                    <a:cubicBezTo>
                      <a:pt x="1094" y="436"/>
                      <a:pt x="1258" y="535"/>
                      <a:pt x="1334" y="688"/>
                    </a:cubicBezTo>
                    <a:cubicBezTo>
                      <a:pt x="1440" y="904"/>
                      <a:pt x="1339" y="1162"/>
                      <a:pt x="1108" y="1262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2" name="Freeform 18"/>
              <p:cNvSpPr>
                <a:spLocks noEditPoints="1"/>
              </p:cNvSpPr>
              <p:nvPr/>
            </p:nvSpPr>
            <p:spPr bwMode="auto">
              <a:xfrm>
                <a:off x="2434007" y="-763262"/>
                <a:ext cx="906464" cy="849314"/>
              </a:xfrm>
              <a:custGeom>
                <a:avLst/>
                <a:gdLst>
                  <a:gd name="T0" fmla="*/ 5282 w 5558"/>
                  <a:gd name="T1" fmla="*/ 2945 h 5211"/>
                  <a:gd name="T2" fmla="*/ 4990 w 5558"/>
                  <a:gd name="T3" fmla="*/ 2843 h 5211"/>
                  <a:gd name="T4" fmla="*/ 4965 w 5558"/>
                  <a:gd name="T5" fmla="*/ 2236 h 5211"/>
                  <a:gd name="T6" fmla="*/ 5248 w 5558"/>
                  <a:gd name="T7" fmla="*/ 2114 h 5211"/>
                  <a:gd name="T8" fmla="*/ 5420 w 5558"/>
                  <a:gd name="T9" fmla="*/ 1676 h 5211"/>
                  <a:gd name="T10" fmla="*/ 5255 w 5558"/>
                  <a:gd name="T11" fmla="*/ 1340 h 5211"/>
                  <a:gd name="T12" fmla="*/ 4788 w 5558"/>
                  <a:gd name="T13" fmla="*/ 1178 h 5211"/>
                  <a:gd name="T14" fmla="*/ 4505 w 5558"/>
                  <a:gd name="T15" fmla="*/ 1300 h 5211"/>
                  <a:gd name="T16" fmla="*/ 4029 w 5558"/>
                  <a:gd name="T17" fmla="*/ 888 h 5211"/>
                  <a:gd name="T18" fmla="*/ 4137 w 5558"/>
                  <a:gd name="T19" fmla="*/ 614 h 5211"/>
                  <a:gd name="T20" fmla="*/ 3929 w 5558"/>
                  <a:gd name="T21" fmla="*/ 189 h 5211"/>
                  <a:gd name="T22" fmla="*/ 3559 w 5558"/>
                  <a:gd name="T23" fmla="*/ 61 h 5211"/>
                  <a:gd name="T24" fmla="*/ 3107 w 5558"/>
                  <a:gd name="T25" fmla="*/ 257 h 5211"/>
                  <a:gd name="T26" fmla="*/ 2999 w 5558"/>
                  <a:gd name="T27" fmla="*/ 531 h 5211"/>
                  <a:gd name="T28" fmla="*/ 2352 w 5558"/>
                  <a:gd name="T29" fmla="*/ 554 h 5211"/>
                  <a:gd name="T30" fmla="*/ 2221 w 5558"/>
                  <a:gd name="T31" fmla="*/ 289 h 5211"/>
                  <a:gd name="T32" fmla="*/ 1754 w 5558"/>
                  <a:gd name="T33" fmla="*/ 127 h 5211"/>
                  <a:gd name="T34" fmla="*/ 1396 w 5558"/>
                  <a:gd name="T35" fmla="*/ 282 h 5211"/>
                  <a:gd name="T36" fmla="*/ 1223 w 5558"/>
                  <a:gd name="T37" fmla="*/ 720 h 5211"/>
                  <a:gd name="T38" fmla="*/ 1354 w 5558"/>
                  <a:gd name="T39" fmla="*/ 985 h 5211"/>
                  <a:gd name="T40" fmla="*/ 914 w 5558"/>
                  <a:gd name="T41" fmla="*/ 1432 h 5211"/>
                  <a:gd name="T42" fmla="*/ 622 w 5558"/>
                  <a:gd name="T43" fmla="*/ 1331 h 5211"/>
                  <a:gd name="T44" fmla="*/ 170 w 5558"/>
                  <a:gd name="T45" fmla="*/ 1526 h 5211"/>
                  <a:gd name="T46" fmla="*/ 33 w 5558"/>
                  <a:gd name="T47" fmla="*/ 1873 h 5211"/>
                  <a:gd name="T48" fmla="*/ 43 w 5558"/>
                  <a:gd name="T49" fmla="*/ 2126 h 5211"/>
                  <a:gd name="T50" fmla="*/ 241 w 5558"/>
                  <a:gd name="T51" fmla="*/ 2297 h 5211"/>
                  <a:gd name="T52" fmla="*/ 534 w 5558"/>
                  <a:gd name="T53" fmla="*/ 2399 h 5211"/>
                  <a:gd name="T54" fmla="*/ 558 w 5558"/>
                  <a:gd name="T55" fmla="*/ 3006 h 5211"/>
                  <a:gd name="T56" fmla="*/ 276 w 5558"/>
                  <a:gd name="T57" fmla="*/ 3128 h 5211"/>
                  <a:gd name="T58" fmla="*/ 103 w 5558"/>
                  <a:gd name="T59" fmla="*/ 3566 h 5211"/>
                  <a:gd name="T60" fmla="*/ 268 w 5558"/>
                  <a:gd name="T61" fmla="*/ 3902 h 5211"/>
                  <a:gd name="T62" fmla="*/ 736 w 5558"/>
                  <a:gd name="T63" fmla="*/ 4064 h 5211"/>
                  <a:gd name="T64" fmla="*/ 1018 w 5558"/>
                  <a:gd name="T65" fmla="*/ 3941 h 5211"/>
                  <a:gd name="T66" fmla="*/ 1494 w 5558"/>
                  <a:gd name="T67" fmla="*/ 4354 h 5211"/>
                  <a:gd name="T68" fmla="*/ 1386 w 5558"/>
                  <a:gd name="T69" fmla="*/ 4628 h 5211"/>
                  <a:gd name="T70" fmla="*/ 1397 w 5558"/>
                  <a:gd name="T71" fmla="*/ 4881 h 5211"/>
                  <a:gd name="T72" fmla="*/ 1594 w 5558"/>
                  <a:gd name="T73" fmla="*/ 5053 h 5211"/>
                  <a:gd name="T74" fmla="*/ 1964 w 5558"/>
                  <a:gd name="T75" fmla="*/ 5180 h 5211"/>
                  <a:gd name="T76" fmla="*/ 2234 w 5558"/>
                  <a:gd name="T77" fmla="*/ 5171 h 5211"/>
                  <a:gd name="T78" fmla="*/ 2417 w 5558"/>
                  <a:gd name="T79" fmla="*/ 4985 h 5211"/>
                  <a:gd name="T80" fmla="*/ 2525 w 5558"/>
                  <a:gd name="T81" fmla="*/ 4711 h 5211"/>
                  <a:gd name="T82" fmla="*/ 3172 w 5558"/>
                  <a:gd name="T83" fmla="*/ 4688 h 5211"/>
                  <a:gd name="T84" fmla="*/ 3302 w 5558"/>
                  <a:gd name="T85" fmla="*/ 4953 h 5211"/>
                  <a:gd name="T86" fmla="*/ 3769 w 5558"/>
                  <a:gd name="T87" fmla="*/ 5114 h 5211"/>
                  <a:gd name="T88" fmla="*/ 4127 w 5558"/>
                  <a:gd name="T89" fmla="*/ 4960 h 5211"/>
                  <a:gd name="T90" fmla="*/ 4300 w 5558"/>
                  <a:gd name="T91" fmla="*/ 4521 h 5211"/>
                  <a:gd name="T92" fmla="*/ 4170 w 5558"/>
                  <a:gd name="T93" fmla="*/ 4256 h 5211"/>
                  <a:gd name="T94" fmla="*/ 4609 w 5558"/>
                  <a:gd name="T95" fmla="*/ 3810 h 5211"/>
                  <a:gd name="T96" fmla="*/ 4902 w 5558"/>
                  <a:gd name="T97" fmla="*/ 3912 h 5211"/>
                  <a:gd name="T98" fmla="*/ 5171 w 5558"/>
                  <a:gd name="T99" fmla="*/ 3902 h 5211"/>
                  <a:gd name="T100" fmla="*/ 5354 w 5558"/>
                  <a:gd name="T101" fmla="*/ 3716 h 5211"/>
                  <a:gd name="T102" fmla="*/ 5491 w 5558"/>
                  <a:gd name="T103" fmla="*/ 3369 h 5211"/>
                  <a:gd name="T104" fmla="*/ 5282 w 5558"/>
                  <a:gd name="T105" fmla="*/ 2945 h 5211"/>
                  <a:gd name="T106" fmla="*/ 3345 w 5558"/>
                  <a:gd name="T107" fmla="*/ 3808 h 5211"/>
                  <a:gd name="T108" fmla="*/ 2762 w 5558"/>
                  <a:gd name="T109" fmla="*/ 3928 h 5211"/>
                  <a:gd name="T110" fmla="*/ 1496 w 5558"/>
                  <a:gd name="T111" fmla="*/ 3168 h 5211"/>
                  <a:gd name="T112" fmla="*/ 2179 w 5558"/>
                  <a:gd name="T113" fmla="*/ 1434 h 5211"/>
                  <a:gd name="T114" fmla="*/ 2761 w 5558"/>
                  <a:gd name="T115" fmla="*/ 1314 h 5211"/>
                  <a:gd name="T116" fmla="*/ 4027 w 5558"/>
                  <a:gd name="T117" fmla="*/ 2074 h 5211"/>
                  <a:gd name="T118" fmla="*/ 3345 w 5558"/>
                  <a:gd name="T119" fmla="*/ 3808 h 5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558" h="5211">
                    <a:moveTo>
                      <a:pt x="5282" y="2945"/>
                    </a:moveTo>
                    <a:lnTo>
                      <a:pt x="4990" y="2843"/>
                    </a:lnTo>
                    <a:cubicBezTo>
                      <a:pt x="5013" y="2643"/>
                      <a:pt x="5005" y="2439"/>
                      <a:pt x="4965" y="2236"/>
                    </a:cubicBezTo>
                    <a:lnTo>
                      <a:pt x="5248" y="2114"/>
                    </a:lnTo>
                    <a:cubicBezTo>
                      <a:pt x="5424" y="2038"/>
                      <a:pt x="5501" y="1841"/>
                      <a:pt x="5420" y="1676"/>
                    </a:cubicBezTo>
                    <a:lnTo>
                      <a:pt x="5255" y="1340"/>
                    </a:lnTo>
                    <a:cubicBezTo>
                      <a:pt x="5174" y="1174"/>
                      <a:pt x="4964" y="1102"/>
                      <a:pt x="4788" y="1178"/>
                    </a:cubicBezTo>
                    <a:lnTo>
                      <a:pt x="4505" y="1300"/>
                    </a:lnTo>
                    <a:cubicBezTo>
                      <a:pt x="4367" y="1140"/>
                      <a:pt x="4206" y="1002"/>
                      <a:pt x="4029" y="888"/>
                    </a:cubicBezTo>
                    <a:lnTo>
                      <a:pt x="4137" y="614"/>
                    </a:lnTo>
                    <a:cubicBezTo>
                      <a:pt x="4204" y="443"/>
                      <a:pt x="4111" y="252"/>
                      <a:pt x="3929" y="189"/>
                    </a:cubicBezTo>
                    <a:lnTo>
                      <a:pt x="3559" y="61"/>
                    </a:lnTo>
                    <a:cubicBezTo>
                      <a:pt x="3383" y="0"/>
                      <a:pt x="3172" y="91"/>
                      <a:pt x="3107" y="257"/>
                    </a:cubicBezTo>
                    <a:lnTo>
                      <a:pt x="2999" y="531"/>
                    </a:lnTo>
                    <a:cubicBezTo>
                      <a:pt x="2785" y="510"/>
                      <a:pt x="2568" y="517"/>
                      <a:pt x="2352" y="554"/>
                    </a:cubicBezTo>
                    <a:lnTo>
                      <a:pt x="2221" y="289"/>
                    </a:lnTo>
                    <a:cubicBezTo>
                      <a:pt x="2140" y="124"/>
                      <a:pt x="1931" y="51"/>
                      <a:pt x="1754" y="127"/>
                    </a:cubicBezTo>
                    <a:lnTo>
                      <a:pt x="1396" y="282"/>
                    </a:lnTo>
                    <a:cubicBezTo>
                      <a:pt x="1220" y="358"/>
                      <a:pt x="1142" y="555"/>
                      <a:pt x="1223" y="720"/>
                    </a:cubicBezTo>
                    <a:lnTo>
                      <a:pt x="1354" y="985"/>
                    </a:lnTo>
                    <a:cubicBezTo>
                      <a:pt x="1183" y="1115"/>
                      <a:pt x="1035" y="1266"/>
                      <a:pt x="914" y="1432"/>
                    </a:cubicBezTo>
                    <a:lnTo>
                      <a:pt x="622" y="1331"/>
                    </a:lnTo>
                    <a:cubicBezTo>
                      <a:pt x="446" y="1269"/>
                      <a:pt x="235" y="1360"/>
                      <a:pt x="170" y="1526"/>
                    </a:cubicBezTo>
                    <a:lnTo>
                      <a:pt x="33" y="1873"/>
                    </a:lnTo>
                    <a:cubicBezTo>
                      <a:pt x="0" y="1956"/>
                      <a:pt x="4" y="2045"/>
                      <a:pt x="43" y="2126"/>
                    </a:cubicBezTo>
                    <a:cubicBezTo>
                      <a:pt x="83" y="2206"/>
                      <a:pt x="153" y="2267"/>
                      <a:pt x="241" y="2297"/>
                    </a:cubicBezTo>
                    <a:lnTo>
                      <a:pt x="534" y="2399"/>
                    </a:lnTo>
                    <a:cubicBezTo>
                      <a:pt x="511" y="2598"/>
                      <a:pt x="518" y="2803"/>
                      <a:pt x="558" y="3006"/>
                    </a:cubicBezTo>
                    <a:lnTo>
                      <a:pt x="276" y="3128"/>
                    </a:lnTo>
                    <a:cubicBezTo>
                      <a:pt x="99" y="3204"/>
                      <a:pt x="22" y="3400"/>
                      <a:pt x="103" y="3566"/>
                    </a:cubicBezTo>
                    <a:lnTo>
                      <a:pt x="268" y="3902"/>
                    </a:lnTo>
                    <a:cubicBezTo>
                      <a:pt x="350" y="4067"/>
                      <a:pt x="559" y="4140"/>
                      <a:pt x="736" y="4064"/>
                    </a:cubicBezTo>
                    <a:lnTo>
                      <a:pt x="1018" y="3941"/>
                    </a:lnTo>
                    <a:cubicBezTo>
                      <a:pt x="1156" y="4102"/>
                      <a:pt x="1317" y="4240"/>
                      <a:pt x="1494" y="4354"/>
                    </a:cubicBezTo>
                    <a:lnTo>
                      <a:pt x="1386" y="4628"/>
                    </a:lnTo>
                    <a:cubicBezTo>
                      <a:pt x="1353" y="4710"/>
                      <a:pt x="1357" y="4800"/>
                      <a:pt x="1397" y="4881"/>
                    </a:cubicBezTo>
                    <a:cubicBezTo>
                      <a:pt x="1436" y="4961"/>
                      <a:pt x="1506" y="5022"/>
                      <a:pt x="1594" y="5053"/>
                    </a:cubicBezTo>
                    <a:lnTo>
                      <a:pt x="1964" y="5180"/>
                    </a:lnTo>
                    <a:cubicBezTo>
                      <a:pt x="2052" y="5211"/>
                      <a:pt x="2148" y="5208"/>
                      <a:pt x="2234" y="5171"/>
                    </a:cubicBezTo>
                    <a:cubicBezTo>
                      <a:pt x="2319" y="5134"/>
                      <a:pt x="2384" y="5068"/>
                      <a:pt x="2417" y="4985"/>
                    </a:cubicBezTo>
                    <a:lnTo>
                      <a:pt x="2525" y="4711"/>
                    </a:lnTo>
                    <a:cubicBezTo>
                      <a:pt x="2738" y="4732"/>
                      <a:pt x="2955" y="4725"/>
                      <a:pt x="3172" y="4688"/>
                    </a:cubicBezTo>
                    <a:lnTo>
                      <a:pt x="3302" y="4953"/>
                    </a:lnTo>
                    <a:cubicBezTo>
                      <a:pt x="3383" y="5118"/>
                      <a:pt x="3593" y="5191"/>
                      <a:pt x="3769" y="5114"/>
                    </a:cubicBezTo>
                    <a:lnTo>
                      <a:pt x="4127" y="4960"/>
                    </a:lnTo>
                    <a:cubicBezTo>
                      <a:pt x="4304" y="4883"/>
                      <a:pt x="4381" y="4687"/>
                      <a:pt x="4300" y="4521"/>
                    </a:cubicBezTo>
                    <a:lnTo>
                      <a:pt x="4170" y="4256"/>
                    </a:lnTo>
                    <a:cubicBezTo>
                      <a:pt x="4341" y="4127"/>
                      <a:pt x="4488" y="3976"/>
                      <a:pt x="4609" y="3810"/>
                    </a:cubicBezTo>
                    <a:lnTo>
                      <a:pt x="4902" y="3912"/>
                    </a:lnTo>
                    <a:cubicBezTo>
                      <a:pt x="4990" y="3942"/>
                      <a:pt x="5086" y="3939"/>
                      <a:pt x="5171" y="3902"/>
                    </a:cubicBezTo>
                    <a:cubicBezTo>
                      <a:pt x="5256" y="3865"/>
                      <a:pt x="5321" y="3799"/>
                      <a:pt x="5354" y="3716"/>
                    </a:cubicBezTo>
                    <a:lnTo>
                      <a:pt x="5491" y="3369"/>
                    </a:lnTo>
                    <a:cubicBezTo>
                      <a:pt x="5558" y="3198"/>
                      <a:pt x="5464" y="3008"/>
                      <a:pt x="5282" y="2945"/>
                    </a:cubicBezTo>
                    <a:close/>
                    <a:moveTo>
                      <a:pt x="3345" y="3808"/>
                    </a:moveTo>
                    <a:cubicBezTo>
                      <a:pt x="3160" y="3887"/>
                      <a:pt x="2964" y="3928"/>
                      <a:pt x="2762" y="3928"/>
                    </a:cubicBezTo>
                    <a:cubicBezTo>
                      <a:pt x="2220" y="3928"/>
                      <a:pt x="1723" y="3629"/>
                      <a:pt x="1496" y="3168"/>
                    </a:cubicBezTo>
                    <a:cubicBezTo>
                      <a:pt x="1175" y="2513"/>
                      <a:pt x="1481" y="1735"/>
                      <a:pt x="2179" y="1434"/>
                    </a:cubicBezTo>
                    <a:cubicBezTo>
                      <a:pt x="2363" y="1354"/>
                      <a:pt x="2559" y="1314"/>
                      <a:pt x="2761" y="1314"/>
                    </a:cubicBezTo>
                    <a:cubicBezTo>
                      <a:pt x="3303" y="1314"/>
                      <a:pt x="3800" y="1612"/>
                      <a:pt x="4027" y="2074"/>
                    </a:cubicBezTo>
                    <a:cubicBezTo>
                      <a:pt x="4348" y="2729"/>
                      <a:pt x="4042" y="3506"/>
                      <a:pt x="3345" y="3808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3493384" y="2097592"/>
              <a:ext cx="1427453" cy="26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IDEIA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066026" y="3109589"/>
              <a:ext cx="948764" cy="434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ESCALA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1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475740" y="4190732"/>
              <a:ext cx="922074" cy="26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TEMPO 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315211" y="4982618"/>
              <a:ext cx="1124675" cy="26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CUSTO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125439" y="3103873"/>
              <a:ext cx="1427453" cy="26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RISCOS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255644" y="4158651"/>
              <a:ext cx="1503842" cy="232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900" b="0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STAKEHOLDERS</a:t>
              </a:r>
              <a:endParaRPr kumimoji="0" lang="pt-BR" sz="105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903282" y="2109530"/>
              <a:ext cx="1055551" cy="372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100" spc="300">
                  <a:solidFill>
                    <a:schemeClr val="bg1"/>
                  </a:solidFill>
                  <a:latin typeface="Gill Sans MT" panose="020B0502020104020203" pitchFamily="34" charset="0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900" b="0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PROBLEMA OPORTUN.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276623" y="967691"/>
            <a:ext cx="4959696" cy="4686887"/>
            <a:chOff x="6155409" y="2778317"/>
            <a:chExt cx="2830887" cy="2674377"/>
          </a:xfrm>
        </p:grpSpPr>
        <p:grpSp>
          <p:nvGrpSpPr>
            <p:cNvPr id="4" name="Group 3"/>
            <p:cNvGrpSpPr/>
            <p:nvPr/>
          </p:nvGrpSpPr>
          <p:grpSpPr>
            <a:xfrm>
              <a:off x="6155409" y="2778317"/>
              <a:ext cx="2830887" cy="2674377"/>
              <a:chOff x="6155409" y="2616477"/>
              <a:chExt cx="2830887" cy="2674377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6534819" y="2616477"/>
                <a:ext cx="2364342" cy="176524"/>
                <a:chOff x="6514620" y="1315012"/>
                <a:chExt cx="2364342" cy="176524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 flipV="1">
                  <a:off x="6514620" y="1489767"/>
                  <a:ext cx="2364342" cy="1769"/>
                </a:xfrm>
                <a:prstGeom prst="line">
                  <a:avLst/>
                </a:prstGeom>
                <a:ln w="3175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2" name="TextBox 81"/>
                <p:cNvSpPr txBox="1"/>
                <p:nvPr/>
              </p:nvSpPr>
              <p:spPr>
                <a:xfrm flipH="1">
                  <a:off x="6849854" y="1315012"/>
                  <a:ext cx="1997566" cy="1756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sz="1400" b="0" i="0" u="none" strike="noStrike" kern="1200" cap="none" spc="300" normalizeH="0" baseline="0" noProof="0" dirty="0">
                      <a:ln>
                        <a:noFill/>
                      </a:ln>
                      <a:solidFill>
                        <a:srgbClr val="7CAD38"/>
                      </a:solidFill>
                      <a:effectLst/>
                      <a:uLnTx/>
                      <a:uFillTx/>
                      <a:latin typeface="Gill Sans MT" panose="020B0502020104020203" pitchFamily="34" charset="0"/>
                      <a:ea typeface="+mn-ea"/>
                      <a:cs typeface="+mn-cs"/>
                    </a:rPr>
                    <a:t>RISCOS</a:t>
                  </a:r>
                </a:p>
              </p:txBody>
            </p:sp>
          </p:grpSp>
          <p:grpSp>
            <p:nvGrpSpPr>
              <p:cNvPr id="83" name="Group 82"/>
              <p:cNvGrpSpPr/>
              <p:nvPr/>
            </p:nvGrpSpPr>
            <p:grpSpPr>
              <a:xfrm>
                <a:off x="6155409" y="2842068"/>
                <a:ext cx="2830887" cy="2448786"/>
                <a:chOff x="6135210" y="487944"/>
                <a:chExt cx="2830887" cy="2448786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6433623" y="1520964"/>
                  <a:ext cx="2460509" cy="1668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85750" marR="0" lvl="0" indent="-28575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Char char="-"/>
                    <a:tabLst/>
                    <a:defRPr/>
                  </a:pPr>
                  <a:r>
                    <a:rPr kumimoji="0" lang="pt-BR" sz="13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effectLst/>
                      <a:uLnTx/>
                      <a:uFillTx/>
                      <a:latin typeface="Gill Sans MT" panose="020B0502020104020203" pitchFamily="34" charset="0"/>
                      <a:ea typeface="+mn-ea"/>
                      <a:cs typeface="Arial" panose="020B0604020202020204" pitchFamily="34" charset="0"/>
                    </a:rPr>
                    <a:t>ZZZZZZZZZ</a:t>
                  </a:r>
                </a:p>
              </p:txBody>
            </p: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6326414" y="1495451"/>
                  <a:ext cx="2517894" cy="2677"/>
                </a:xfrm>
                <a:prstGeom prst="line">
                  <a:avLst/>
                </a:prstGeom>
                <a:ln w="3175">
                  <a:solidFill>
                    <a:schemeClr val="tx1">
                      <a:lumMod val="50000"/>
                      <a:lumOff val="50000"/>
                    </a:schemeClr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9" name="TextBox 88"/>
                <p:cNvSpPr txBox="1"/>
                <p:nvPr/>
              </p:nvSpPr>
              <p:spPr>
                <a:xfrm flipH="1">
                  <a:off x="6135210" y="1306607"/>
                  <a:ext cx="2711078" cy="1756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sz="1400" b="0" i="0" u="none" strike="noStrike" kern="1200" cap="none" spc="300" normalizeH="0" baseline="0" noProof="0" dirty="0">
                      <a:ln>
                        <a:noFill/>
                      </a:ln>
                      <a:solidFill>
                        <a:srgbClr val="FE5722"/>
                      </a:solidFill>
                      <a:effectLst/>
                      <a:uLnTx/>
                      <a:uFillTx/>
                      <a:latin typeface="Gill Sans MT" panose="020B0502020104020203" pitchFamily="34" charset="0"/>
                      <a:ea typeface="+mn-ea"/>
                      <a:cs typeface="+mn-cs"/>
                    </a:rPr>
                    <a:t>STAKEHOLDERS</a:t>
                  </a:r>
                </a:p>
              </p:txBody>
            </p:sp>
            <p:sp>
              <p:nvSpPr>
                <p:cNvPr id="2" name="TextBox 83">
                  <a:extLst>
                    <a:ext uri="{FF2B5EF4-FFF2-40B4-BE49-F238E27FC236}">
                      <a16:creationId xmlns:a16="http://schemas.microsoft.com/office/drawing/2014/main" id="{3D28DA60-E523-1968-AF25-12A9FE711D8A}"/>
                    </a:ext>
                  </a:extLst>
                </p:cNvPr>
                <p:cNvSpPr txBox="1"/>
                <p:nvPr/>
              </p:nvSpPr>
              <p:spPr>
                <a:xfrm>
                  <a:off x="6423615" y="2769891"/>
                  <a:ext cx="2460509" cy="1668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85750" marR="0" lvl="0" indent="-28575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Char char="-"/>
                    <a:tabLst/>
                    <a:defRPr/>
                  </a:pPr>
                  <a:r>
                    <a:rPr kumimoji="0" lang="pt-BR" sz="13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effectLst/>
                      <a:uLnTx/>
                      <a:uFillTx/>
                      <a:latin typeface="Gill Sans MT" panose="020B0502020104020203" pitchFamily="34" charset="0"/>
                      <a:ea typeface="+mn-ea"/>
                      <a:cs typeface="Arial" panose="020B0604020202020204" pitchFamily="34" charset="0"/>
                    </a:rPr>
                    <a:t>ZZZZZZZZZ</a:t>
                  </a:r>
                </a:p>
              </p:txBody>
            </p:sp>
            <p:sp>
              <p:nvSpPr>
                <p:cNvPr id="9" name="TextBox 83">
                  <a:extLst>
                    <a:ext uri="{FF2B5EF4-FFF2-40B4-BE49-F238E27FC236}">
                      <a16:creationId xmlns:a16="http://schemas.microsoft.com/office/drawing/2014/main" id="{4A4C0938-CA85-E23E-6E44-CBC681CCAF1D}"/>
                    </a:ext>
                  </a:extLst>
                </p:cNvPr>
                <p:cNvSpPr txBox="1"/>
                <p:nvPr/>
              </p:nvSpPr>
              <p:spPr>
                <a:xfrm>
                  <a:off x="6505588" y="487944"/>
                  <a:ext cx="2460509" cy="1668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85750" marR="0" lvl="0" indent="-28575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Char char="-"/>
                    <a:tabLst/>
                    <a:defRPr/>
                  </a:pPr>
                  <a:r>
                    <a:rPr kumimoji="0" lang="pt-BR" sz="13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effectLst/>
                      <a:uLnTx/>
                      <a:uFillTx/>
                      <a:latin typeface="Gill Sans MT" panose="020B0502020104020203" pitchFamily="34" charset="0"/>
                      <a:ea typeface="+mn-ea"/>
                      <a:cs typeface="Arial" panose="020B0604020202020204" pitchFamily="34" charset="0"/>
                    </a:rPr>
                    <a:t>ZZZZZZZZZ</a:t>
                  </a:r>
                </a:p>
              </p:txBody>
            </p:sp>
          </p:grpSp>
        </p:grpSp>
        <p:grpSp>
          <p:nvGrpSpPr>
            <p:cNvPr id="114" name="Group 113"/>
            <p:cNvGrpSpPr/>
            <p:nvPr/>
          </p:nvGrpSpPr>
          <p:grpSpPr>
            <a:xfrm>
              <a:off x="6846281" y="5009277"/>
              <a:ext cx="2055999" cy="177396"/>
              <a:chOff x="6826082" y="1440654"/>
              <a:chExt cx="2055999" cy="177396"/>
            </a:xfrm>
          </p:grpSpPr>
          <p:cxnSp>
            <p:nvCxnSpPr>
              <p:cNvPr id="117" name="Straight Connector 116"/>
              <p:cNvCxnSpPr>
                <a:cxnSpLocks/>
              </p:cNvCxnSpPr>
              <p:nvPr/>
            </p:nvCxnSpPr>
            <p:spPr>
              <a:xfrm flipV="1">
                <a:off x="6826082" y="1609569"/>
                <a:ext cx="2018226" cy="8481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TextBox 117"/>
              <p:cNvSpPr txBox="1"/>
              <p:nvPr/>
            </p:nvSpPr>
            <p:spPr>
              <a:xfrm flipH="1">
                <a:off x="7260845" y="1440654"/>
                <a:ext cx="1621236" cy="175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400" b="0" i="0" u="none" strike="noStrike" kern="1200" cap="none" spc="300" normalizeH="0" baseline="0" noProof="0" dirty="0">
                    <a:ln>
                      <a:noFill/>
                    </a:ln>
                    <a:solidFill>
                      <a:srgbClr val="00A6F4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IMPACTO</a:t>
                </a: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23587" y="935095"/>
            <a:ext cx="4807677" cy="4382830"/>
            <a:chOff x="-1802555" y="722598"/>
            <a:chExt cx="2782809" cy="4382830"/>
          </a:xfrm>
        </p:grpSpPr>
        <p:grpSp>
          <p:nvGrpSpPr>
            <p:cNvPr id="125" name="Group 124"/>
            <p:cNvGrpSpPr/>
            <p:nvPr/>
          </p:nvGrpSpPr>
          <p:grpSpPr>
            <a:xfrm flipH="1">
              <a:off x="-1802555" y="722598"/>
              <a:ext cx="2711078" cy="2168276"/>
              <a:chOff x="6380787" y="-924517"/>
              <a:chExt cx="2711078" cy="2168276"/>
            </a:xfrm>
          </p:grpSpPr>
          <p:sp>
            <p:nvSpPr>
              <p:cNvPr id="130" name="TextBox 129"/>
              <p:cNvSpPr txBox="1"/>
              <p:nvPr/>
            </p:nvSpPr>
            <p:spPr>
              <a:xfrm>
                <a:off x="6766280" y="-543427"/>
                <a:ext cx="2282607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kumimoji="0" lang="pt-BR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Arial" panose="020B0604020202020204" pitchFamily="34" charset="0"/>
                  </a:rPr>
                  <a:t>XXXXXX</a:t>
                </a:r>
              </a:p>
            </p:txBody>
          </p:sp>
          <p:cxnSp>
            <p:nvCxnSpPr>
              <p:cNvPr id="131" name="Straight Connector 130"/>
              <p:cNvCxnSpPr>
                <a:cxnSpLocks/>
              </p:cNvCxnSpPr>
              <p:nvPr/>
            </p:nvCxnSpPr>
            <p:spPr>
              <a:xfrm flipV="1">
                <a:off x="6525718" y="-574978"/>
                <a:ext cx="452142" cy="1818737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TextBox 131"/>
              <p:cNvSpPr txBox="1"/>
              <p:nvPr/>
            </p:nvSpPr>
            <p:spPr>
              <a:xfrm flipH="1">
                <a:off x="6380787" y="-924517"/>
                <a:ext cx="271107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400" b="0" i="0" u="none" strike="noStrike" kern="1200" cap="none" spc="300" normalizeH="0" baseline="0" noProof="0" dirty="0">
                    <a:ln>
                      <a:noFill/>
                    </a:ln>
                    <a:solidFill>
                      <a:srgbClr val="663AB6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  VIABILIDADE</a:t>
                </a: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 flipH="1">
              <a:off x="-1730824" y="4430115"/>
              <a:ext cx="2711078" cy="675313"/>
              <a:chOff x="6309056" y="1381695"/>
              <a:chExt cx="2711078" cy="675313"/>
            </a:xfrm>
          </p:grpSpPr>
          <p:sp>
            <p:nvSpPr>
              <p:cNvPr id="127" name="TextBox 126"/>
              <p:cNvSpPr txBox="1"/>
              <p:nvPr/>
            </p:nvSpPr>
            <p:spPr>
              <a:xfrm>
                <a:off x="6477187" y="1764620"/>
                <a:ext cx="2443411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Arial" panose="020B0604020202020204" pitchFamily="34" charset="0"/>
                  </a:rPr>
                  <a:t>XXXX meses/anos</a:t>
                </a:r>
              </a:p>
            </p:txBody>
          </p:sp>
          <p:cxnSp>
            <p:nvCxnSpPr>
              <p:cNvPr id="128" name="Straight Connector 127"/>
              <p:cNvCxnSpPr/>
              <p:nvPr/>
            </p:nvCxnSpPr>
            <p:spPr>
              <a:xfrm flipV="1">
                <a:off x="6490775" y="1691441"/>
                <a:ext cx="2361221" cy="7763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TextBox 128"/>
              <p:cNvSpPr txBox="1"/>
              <p:nvPr/>
            </p:nvSpPr>
            <p:spPr>
              <a:xfrm flipH="1">
                <a:off x="6309056" y="1381695"/>
                <a:ext cx="271107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400" b="0" i="0" u="none" strike="noStrike" kern="1200" cap="none" spc="300" normalizeH="0" baseline="0" noProof="0" dirty="0">
                    <a:ln>
                      <a:noFill/>
                    </a:ln>
                    <a:solidFill>
                      <a:srgbClr val="9B27B0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  TEMPO</a:t>
                </a:r>
              </a:p>
            </p:txBody>
          </p:sp>
        </p:grpSp>
      </p:grpSp>
      <p:grpSp>
        <p:nvGrpSpPr>
          <p:cNvPr id="12" name="Gráfico 10" descr="Frasco estrutura de tópicos">
            <a:extLst>
              <a:ext uri="{FF2B5EF4-FFF2-40B4-BE49-F238E27FC236}">
                <a16:creationId xmlns:a16="http://schemas.microsoft.com/office/drawing/2014/main" id="{A9C34766-EACB-48B2-A01D-6239CA01D0F9}"/>
              </a:ext>
            </a:extLst>
          </p:cNvPr>
          <p:cNvGrpSpPr/>
          <p:nvPr/>
        </p:nvGrpSpPr>
        <p:grpSpPr>
          <a:xfrm>
            <a:off x="6811609" y="1708226"/>
            <a:ext cx="180584" cy="416004"/>
            <a:chOff x="6811609" y="1708226"/>
            <a:chExt cx="180584" cy="416004"/>
          </a:xfrm>
          <a:solidFill>
            <a:schemeClr val="bg1"/>
          </a:solidFill>
        </p:grpSpPr>
        <p:sp>
          <p:nvSpPr>
            <p:cNvPr id="13" name="Forma Livre: Forma 12">
              <a:extLst>
                <a:ext uri="{FF2B5EF4-FFF2-40B4-BE49-F238E27FC236}">
                  <a16:creationId xmlns:a16="http://schemas.microsoft.com/office/drawing/2014/main" id="{1319529D-1DEF-44D6-A4DE-271A24367EBC}"/>
                </a:ext>
              </a:extLst>
            </p:cNvPr>
            <p:cNvSpPr/>
            <p:nvPr/>
          </p:nvSpPr>
          <p:spPr>
            <a:xfrm>
              <a:off x="6811609" y="1842113"/>
              <a:ext cx="180584" cy="282117"/>
            </a:xfrm>
            <a:custGeom>
              <a:avLst/>
              <a:gdLst>
                <a:gd name="connsiteX0" fmla="*/ 178589 w 180584"/>
                <a:gd name="connsiteY0" fmla="*/ 248646 h 282117"/>
                <a:gd name="connsiteX1" fmla="*/ 123767 w 180584"/>
                <a:gd name="connsiteY1" fmla="*/ 123324 h 282117"/>
                <a:gd name="connsiteX2" fmla="*/ 123767 w 180584"/>
                <a:gd name="connsiteY2" fmla="*/ 35791 h 282117"/>
                <a:gd name="connsiteX3" fmla="*/ 130772 w 180584"/>
                <a:gd name="connsiteY3" fmla="*/ 18888 h 282117"/>
                <a:gd name="connsiteX4" fmla="*/ 141493 w 180584"/>
                <a:gd name="connsiteY4" fmla="*/ 8162 h 282117"/>
                <a:gd name="connsiteX5" fmla="*/ 141492 w 180584"/>
                <a:gd name="connsiteY5" fmla="*/ 1400 h 282117"/>
                <a:gd name="connsiteX6" fmla="*/ 138112 w 180584"/>
                <a:gd name="connsiteY6" fmla="*/ 0 h 282117"/>
                <a:gd name="connsiteX7" fmla="*/ 42479 w 180584"/>
                <a:gd name="connsiteY7" fmla="*/ 0 h 282117"/>
                <a:gd name="connsiteX8" fmla="*/ 37698 w 180584"/>
                <a:gd name="connsiteY8" fmla="*/ 4783 h 282117"/>
                <a:gd name="connsiteX9" fmla="*/ 39098 w 180584"/>
                <a:gd name="connsiteY9" fmla="*/ 8162 h 282117"/>
                <a:gd name="connsiteX10" fmla="*/ 49819 w 180584"/>
                <a:gd name="connsiteY10" fmla="*/ 18888 h 282117"/>
                <a:gd name="connsiteX11" fmla="*/ 56824 w 180584"/>
                <a:gd name="connsiteY11" fmla="*/ 35791 h 282117"/>
                <a:gd name="connsiteX12" fmla="*/ 56824 w 180584"/>
                <a:gd name="connsiteY12" fmla="*/ 123324 h 282117"/>
                <a:gd name="connsiteX13" fmla="*/ 2002 w 180584"/>
                <a:gd name="connsiteY13" fmla="*/ 248646 h 282117"/>
                <a:gd name="connsiteX14" fmla="*/ 14351 w 180584"/>
                <a:gd name="connsiteY14" fmla="*/ 280122 h 282117"/>
                <a:gd name="connsiteX15" fmla="*/ 23907 w 180584"/>
                <a:gd name="connsiteY15" fmla="*/ 282118 h 282117"/>
                <a:gd name="connsiteX16" fmla="*/ 156684 w 180584"/>
                <a:gd name="connsiteY16" fmla="*/ 282118 h 282117"/>
                <a:gd name="connsiteX17" fmla="*/ 180585 w 180584"/>
                <a:gd name="connsiteY17" fmla="*/ 258202 h 282117"/>
                <a:gd name="connsiteX18" fmla="*/ 178589 w 180584"/>
                <a:gd name="connsiteY18" fmla="*/ 248646 h 282117"/>
                <a:gd name="connsiteX19" fmla="*/ 56580 w 180584"/>
                <a:gd name="connsiteY19" fmla="*/ 12126 h 282117"/>
                <a:gd name="connsiteX20" fmla="*/ 54103 w 180584"/>
                <a:gd name="connsiteY20" fmla="*/ 9645 h 282117"/>
                <a:gd name="connsiteX21" fmla="*/ 54136 w 180584"/>
                <a:gd name="connsiteY21" fmla="*/ 9563 h 282117"/>
                <a:gd name="connsiteX22" fmla="*/ 126454 w 180584"/>
                <a:gd name="connsiteY22" fmla="*/ 9563 h 282117"/>
                <a:gd name="connsiteX23" fmla="*/ 126488 w 180584"/>
                <a:gd name="connsiteY23" fmla="*/ 9645 h 282117"/>
                <a:gd name="connsiteX24" fmla="*/ 124006 w 180584"/>
                <a:gd name="connsiteY24" fmla="*/ 12126 h 282117"/>
                <a:gd name="connsiteX25" fmla="*/ 114204 w 180584"/>
                <a:gd name="connsiteY25" fmla="*/ 35791 h 282117"/>
                <a:gd name="connsiteX26" fmla="*/ 114204 w 180584"/>
                <a:gd name="connsiteY26" fmla="*/ 62162 h 282117"/>
                <a:gd name="connsiteX27" fmla="*/ 66387 w 180584"/>
                <a:gd name="connsiteY27" fmla="*/ 62162 h 282117"/>
                <a:gd name="connsiteX28" fmla="*/ 66387 w 180584"/>
                <a:gd name="connsiteY28" fmla="*/ 35815 h 282117"/>
                <a:gd name="connsiteX29" fmla="*/ 56580 w 180584"/>
                <a:gd name="connsiteY29" fmla="*/ 12126 h 282117"/>
                <a:gd name="connsiteX30" fmla="*/ 168715 w 180584"/>
                <a:gd name="connsiteY30" fmla="*/ 266061 h 282117"/>
                <a:gd name="connsiteX31" fmla="*/ 156684 w 180584"/>
                <a:gd name="connsiteY31" fmla="*/ 272554 h 282117"/>
                <a:gd name="connsiteX32" fmla="*/ 23907 w 180584"/>
                <a:gd name="connsiteY32" fmla="*/ 272554 h 282117"/>
                <a:gd name="connsiteX33" fmla="*/ 9564 w 180584"/>
                <a:gd name="connsiteY33" fmla="*/ 258207 h 282117"/>
                <a:gd name="connsiteX34" fmla="*/ 10762 w 180584"/>
                <a:gd name="connsiteY34" fmla="*/ 252471 h 282117"/>
                <a:gd name="connsiteX35" fmla="*/ 65985 w 180584"/>
                <a:gd name="connsiteY35" fmla="*/ 126236 h 282117"/>
                <a:gd name="connsiteX36" fmla="*/ 66387 w 180584"/>
                <a:gd name="connsiteY36" fmla="*/ 124323 h 282117"/>
                <a:gd name="connsiteX37" fmla="*/ 66387 w 180584"/>
                <a:gd name="connsiteY37" fmla="*/ 71725 h 282117"/>
                <a:gd name="connsiteX38" fmla="*/ 114204 w 180584"/>
                <a:gd name="connsiteY38" fmla="*/ 71725 h 282117"/>
                <a:gd name="connsiteX39" fmla="*/ 114204 w 180584"/>
                <a:gd name="connsiteY39" fmla="*/ 124323 h 282117"/>
                <a:gd name="connsiteX40" fmla="*/ 114605 w 180584"/>
                <a:gd name="connsiteY40" fmla="*/ 126236 h 282117"/>
                <a:gd name="connsiteX41" fmla="*/ 169829 w 180584"/>
                <a:gd name="connsiteY41" fmla="*/ 252471 h 282117"/>
                <a:gd name="connsiteX42" fmla="*/ 168715 w 180584"/>
                <a:gd name="connsiteY42" fmla="*/ 266061 h 282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80584" h="282117">
                  <a:moveTo>
                    <a:pt x="178589" y="248646"/>
                  </a:moveTo>
                  <a:lnTo>
                    <a:pt x="123767" y="123324"/>
                  </a:lnTo>
                  <a:lnTo>
                    <a:pt x="123767" y="35791"/>
                  </a:lnTo>
                  <a:cubicBezTo>
                    <a:pt x="123751" y="29447"/>
                    <a:pt x="126274" y="23360"/>
                    <a:pt x="130772" y="18888"/>
                  </a:cubicBezTo>
                  <a:lnTo>
                    <a:pt x="141493" y="8162"/>
                  </a:lnTo>
                  <a:cubicBezTo>
                    <a:pt x="143360" y="6295"/>
                    <a:pt x="143359" y="3267"/>
                    <a:pt x="141492" y="1400"/>
                  </a:cubicBezTo>
                  <a:cubicBezTo>
                    <a:pt x="140595" y="504"/>
                    <a:pt x="139380" y="0"/>
                    <a:pt x="138112" y="0"/>
                  </a:cubicBezTo>
                  <a:lnTo>
                    <a:pt x="42479" y="0"/>
                  </a:lnTo>
                  <a:cubicBezTo>
                    <a:pt x="39838" y="0"/>
                    <a:pt x="37698" y="2142"/>
                    <a:pt x="37698" y="4783"/>
                  </a:cubicBezTo>
                  <a:cubicBezTo>
                    <a:pt x="37699" y="6050"/>
                    <a:pt x="38202" y="7266"/>
                    <a:pt x="39098" y="8162"/>
                  </a:cubicBezTo>
                  <a:lnTo>
                    <a:pt x="49819" y="18888"/>
                  </a:lnTo>
                  <a:cubicBezTo>
                    <a:pt x="54317" y="23360"/>
                    <a:pt x="56840" y="29447"/>
                    <a:pt x="56824" y="35791"/>
                  </a:cubicBezTo>
                  <a:lnTo>
                    <a:pt x="56824" y="123324"/>
                  </a:lnTo>
                  <a:lnTo>
                    <a:pt x="2002" y="248646"/>
                  </a:lnTo>
                  <a:cubicBezTo>
                    <a:pt x="-3280" y="260748"/>
                    <a:pt x="2249" y="274840"/>
                    <a:pt x="14351" y="280122"/>
                  </a:cubicBezTo>
                  <a:cubicBezTo>
                    <a:pt x="17365" y="281437"/>
                    <a:pt x="20618" y="282117"/>
                    <a:pt x="23907" y="282118"/>
                  </a:cubicBezTo>
                  <a:lnTo>
                    <a:pt x="156684" y="282118"/>
                  </a:lnTo>
                  <a:cubicBezTo>
                    <a:pt x="169888" y="282113"/>
                    <a:pt x="180589" y="271406"/>
                    <a:pt x="180585" y="258202"/>
                  </a:cubicBezTo>
                  <a:cubicBezTo>
                    <a:pt x="180584" y="254913"/>
                    <a:pt x="179904" y="251660"/>
                    <a:pt x="178589" y="248646"/>
                  </a:cubicBezTo>
                  <a:close/>
                  <a:moveTo>
                    <a:pt x="56580" y="12126"/>
                  </a:moveTo>
                  <a:lnTo>
                    <a:pt x="54103" y="9645"/>
                  </a:lnTo>
                  <a:cubicBezTo>
                    <a:pt x="54060" y="9602"/>
                    <a:pt x="54074" y="9563"/>
                    <a:pt x="54136" y="9563"/>
                  </a:cubicBezTo>
                  <a:lnTo>
                    <a:pt x="126454" y="9563"/>
                  </a:lnTo>
                  <a:cubicBezTo>
                    <a:pt x="126516" y="9563"/>
                    <a:pt x="126531" y="9602"/>
                    <a:pt x="126488" y="9645"/>
                  </a:cubicBezTo>
                  <a:lnTo>
                    <a:pt x="124006" y="12126"/>
                  </a:lnTo>
                  <a:cubicBezTo>
                    <a:pt x="117730" y="18403"/>
                    <a:pt x="114204" y="26915"/>
                    <a:pt x="114204" y="35791"/>
                  </a:cubicBezTo>
                  <a:lnTo>
                    <a:pt x="114204" y="62162"/>
                  </a:lnTo>
                  <a:lnTo>
                    <a:pt x="66387" y="62162"/>
                  </a:lnTo>
                  <a:lnTo>
                    <a:pt x="66387" y="35815"/>
                  </a:lnTo>
                  <a:cubicBezTo>
                    <a:pt x="66387" y="26931"/>
                    <a:pt x="62859" y="18410"/>
                    <a:pt x="56580" y="12126"/>
                  </a:cubicBezTo>
                  <a:close/>
                  <a:moveTo>
                    <a:pt x="168715" y="266061"/>
                  </a:moveTo>
                  <a:cubicBezTo>
                    <a:pt x="166088" y="270151"/>
                    <a:pt x="161544" y="272604"/>
                    <a:pt x="156684" y="272554"/>
                  </a:cubicBezTo>
                  <a:lnTo>
                    <a:pt x="23907" y="272554"/>
                  </a:lnTo>
                  <a:cubicBezTo>
                    <a:pt x="15984" y="272553"/>
                    <a:pt x="9563" y="266129"/>
                    <a:pt x="9564" y="258207"/>
                  </a:cubicBezTo>
                  <a:cubicBezTo>
                    <a:pt x="9565" y="256233"/>
                    <a:pt x="9973" y="254280"/>
                    <a:pt x="10762" y="252471"/>
                  </a:cubicBezTo>
                  <a:lnTo>
                    <a:pt x="65985" y="126236"/>
                  </a:lnTo>
                  <a:cubicBezTo>
                    <a:pt x="66251" y="125633"/>
                    <a:pt x="66388" y="124981"/>
                    <a:pt x="66387" y="124323"/>
                  </a:cubicBezTo>
                  <a:lnTo>
                    <a:pt x="66387" y="71725"/>
                  </a:lnTo>
                  <a:lnTo>
                    <a:pt x="114204" y="71725"/>
                  </a:lnTo>
                  <a:lnTo>
                    <a:pt x="114204" y="124323"/>
                  </a:lnTo>
                  <a:cubicBezTo>
                    <a:pt x="114203" y="124981"/>
                    <a:pt x="114340" y="125633"/>
                    <a:pt x="114605" y="126236"/>
                  </a:cubicBezTo>
                  <a:lnTo>
                    <a:pt x="169829" y="252471"/>
                  </a:lnTo>
                  <a:cubicBezTo>
                    <a:pt x="171812" y="256893"/>
                    <a:pt x="171392" y="262022"/>
                    <a:pt x="168715" y="266061"/>
                  </a:cubicBezTo>
                  <a:close/>
                </a:path>
              </a:pathLst>
            </a:custGeom>
            <a:grp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orma Livre: Forma 13">
              <a:extLst>
                <a:ext uri="{FF2B5EF4-FFF2-40B4-BE49-F238E27FC236}">
                  <a16:creationId xmlns:a16="http://schemas.microsoft.com/office/drawing/2014/main" id="{71467902-27CE-4E97-A7A1-9F58A58F1031}"/>
                </a:ext>
              </a:extLst>
            </p:cNvPr>
            <p:cNvSpPr/>
            <p:nvPr/>
          </p:nvSpPr>
          <p:spPr>
            <a:xfrm>
              <a:off x="6897122" y="1708226"/>
              <a:ext cx="28689" cy="28689"/>
            </a:xfrm>
            <a:custGeom>
              <a:avLst/>
              <a:gdLst>
                <a:gd name="connsiteX0" fmla="*/ 14345 w 28689"/>
                <a:gd name="connsiteY0" fmla="*/ 28690 h 28689"/>
                <a:gd name="connsiteX1" fmla="*/ 28690 w 28689"/>
                <a:gd name="connsiteY1" fmla="*/ 14345 h 28689"/>
                <a:gd name="connsiteX2" fmla="*/ 14345 w 28689"/>
                <a:gd name="connsiteY2" fmla="*/ 0 h 28689"/>
                <a:gd name="connsiteX3" fmla="*/ 0 w 28689"/>
                <a:gd name="connsiteY3" fmla="*/ 14345 h 28689"/>
                <a:gd name="connsiteX4" fmla="*/ 14345 w 28689"/>
                <a:gd name="connsiteY4" fmla="*/ 28690 h 28689"/>
                <a:gd name="connsiteX5" fmla="*/ 14345 w 28689"/>
                <a:gd name="connsiteY5" fmla="*/ 9563 h 28689"/>
                <a:gd name="connsiteX6" fmla="*/ 19127 w 28689"/>
                <a:gd name="connsiteY6" fmla="*/ 14345 h 28689"/>
                <a:gd name="connsiteX7" fmla="*/ 14345 w 28689"/>
                <a:gd name="connsiteY7" fmla="*/ 19127 h 28689"/>
                <a:gd name="connsiteX8" fmla="*/ 9563 w 28689"/>
                <a:gd name="connsiteY8" fmla="*/ 14345 h 28689"/>
                <a:gd name="connsiteX9" fmla="*/ 14345 w 28689"/>
                <a:gd name="connsiteY9" fmla="*/ 9563 h 28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89" h="28689">
                  <a:moveTo>
                    <a:pt x="14345" y="28690"/>
                  </a:moveTo>
                  <a:cubicBezTo>
                    <a:pt x="22268" y="28690"/>
                    <a:pt x="28690" y="22267"/>
                    <a:pt x="28690" y="14345"/>
                  </a:cubicBezTo>
                  <a:cubicBezTo>
                    <a:pt x="28690" y="6422"/>
                    <a:pt x="22268" y="0"/>
                    <a:pt x="14345" y="0"/>
                  </a:cubicBezTo>
                  <a:cubicBezTo>
                    <a:pt x="6422" y="0"/>
                    <a:pt x="0" y="6422"/>
                    <a:pt x="0" y="14345"/>
                  </a:cubicBezTo>
                  <a:cubicBezTo>
                    <a:pt x="0" y="22267"/>
                    <a:pt x="6422" y="28690"/>
                    <a:pt x="14345" y="28690"/>
                  </a:cubicBezTo>
                  <a:close/>
                  <a:moveTo>
                    <a:pt x="14345" y="9563"/>
                  </a:moveTo>
                  <a:cubicBezTo>
                    <a:pt x="16986" y="9563"/>
                    <a:pt x="19127" y="11704"/>
                    <a:pt x="19127" y="14345"/>
                  </a:cubicBezTo>
                  <a:cubicBezTo>
                    <a:pt x="19127" y="16986"/>
                    <a:pt x="16986" y="19127"/>
                    <a:pt x="14345" y="19127"/>
                  </a:cubicBezTo>
                  <a:cubicBezTo>
                    <a:pt x="11704" y="19127"/>
                    <a:pt x="9563" y="16986"/>
                    <a:pt x="9563" y="14345"/>
                  </a:cubicBezTo>
                  <a:cubicBezTo>
                    <a:pt x="9563" y="11704"/>
                    <a:pt x="11704" y="9563"/>
                    <a:pt x="14345" y="9563"/>
                  </a:cubicBezTo>
                  <a:close/>
                </a:path>
              </a:pathLst>
            </a:custGeom>
            <a:grp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orma Livre: Forma 14">
              <a:extLst>
                <a:ext uri="{FF2B5EF4-FFF2-40B4-BE49-F238E27FC236}">
                  <a16:creationId xmlns:a16="http://schemas.microsoft.com/office/drawing/2014/main" id="{996C53EF-ACF5-45BF-A25E-4CEEC218E34C}"/>
                </a:ext>
              </a:extLst>
            </p:cNvPr>
            <p:cNvSpPr/>
            <p:nvPr/>
          </p:nvSpPr>
          <p:spPr>
            <a:xfrm>
              <a:off x="6921031" y="1751261"/>
              <a:ext cx="28689" cy="28689"/>
            </a:xfrm>
            <a:custGeom>
              <a:avLst/>
              <a:gdLst>
                <a:gd name="connsiteX0" fmla="*/ 0 w 28689"/>
                <a:gd name="connsiteY0" fmla="*/ 14345 h 28689"/>
                <a:gd name="connsiteX1" fmla="*/ 14345 w 28689"/>
                <a:gd name="connsiteY1" fmla="*/ 28690 h 28689"/>
                <a:gd name="connsiteX2" fmla="*/ 28690 w 28689"/>
                <a:gd name="connsiteY2" fmla="*/ 14345 h 28689"/>
                <a:gd name="connsiteX3" fmla="*/ 14345 w 28689"/>
                <a:gd name="connsiteY3" fmla="*/ 0 h 28689"/>
                <a:gd name="connsiteX4" fmla="*/ 0 w 28689"/>
                <a:gd name="connsiteY4" fmla="*/ 14345 h 28689"/>
                <a:gd name="connsiteX5" fmla="*/ 14345 w 28689"/>
                <a:gd name="connsiteY5" fmla="*/ 9563 h 28689"/>
                <a:gd name="connsiteX6" fmla="*/ 19127 w 28689"/>
                <a:gd name="connsiteY6" fmla="*/ 14345 h 28689"/>
                <a:gd name="connsiteX7" fmla="*/ 14345 w 28689"/>
                <a:gd name="connsiteY7" fmla="*/ 19127 h 28689"/>
                <a:gd name="connsiteX8" fmla="*/ 9563 w 28689"/>
                <a:gd name="connsiteY8" fmla="*/ 14345 h 28689"/>
                <a:gd name="connsiteX9" fmla="*/ 14345 w 28689"/>
                <a:gd name="connsiteY9" fmla="*/ 9563 h 28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89" h="28689">
                  <a:moveTo>
                    <a:pt x="0" y="14345"/>
                  </a:moveTo>
                  <a:cubicBezTo>
                    <a:pt x="0" y="22268"/>
                    <a:pt x="6422" y="28690"/>
                    <a:pt x="14345" y="28690"/>
                  </a:cubicBezTo>
                  <a:cubicBezTo>
                    <a:pt x="22268" y="28690"/>
                    <a:pt x="28690" y="22268"/>
                    <a:pt x="28690" y="14345"/>
                  </a:cubicBezTo>
                  <a:cubicBezTo>
                    <a:pt x="28690" y="6422"/>
                    <a:pt x="22268" y="0"/>
                    <a:pt x="14345" y="0"/>
                  </a:cubicBezTo>
                  <a:cubicBezTo>
                    <a:pt x="6422" y="0"/>
                    <a:pt x="0" y="6422"/>
                    <a:pt x="0" y="14345"/>
                  </a:cubicBezTo>
                  <a:close/>
                  <a:moveTo>
                    <a:pt x="14345" y="9563"/>
                  </a:moveTo>
                  <a:cubicBezTo>
                    <a:pt x="16986" y="9563"/>
                    <a:pt x="19127" y="11704"/>
                    <a:pt x="19127" y="14345"/>
                  </a:cubicBezTo>
                  <a:cubicBezTo>
                    <a:pt x="19127" y="16986"/>
                    <a:pt x="16986" y="19127"/>
                    <a:pt x="14345" y="19127"/>
                  </a:cubicBezTo>
                  <a:cubicBezTo>
                    <a:pt x="11704" y="19127"/>
                    <a:pt x="9563" y="16986"/>
                    <a:pt x="9563" y="14345"/>
                  </a:cubicBezTo>
                  <a:cubicBezTo>
                    <a:pt x="9563" y="11704"/>
                    <a:pt x="11704" y="9563"/>
                    <a:pt x="14345" y="9563"/>
                  </a:cubicBezTo>
                  <a:close/>
                </a:path>
              </a:pathLst>
            </a:custGeom>
            <a:grp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1C88FF5C-5C1A-4AB3-90E4-A3F2839E3698}"/>
                </a:ext>
              </a:extLst>
            </p:cNvPr>
            <p:cNvSpPr/>
            <p:nvPr/>
          </p:nvSpPr>
          <p:spPr>
            <a:xfrm>
              <a:off x="6868432" y="1741698"/>
              <a:ext cx="28689" cy="28689"/>
            </a:xfrm>
            <a:custGeom>
              <a:avLst/>
              <a:gdLst>
                <a:gd name="connsiteX0" fmla="*/ 14345 w 28689"/>
                <a:gd name="connsiteY0" fmla="*/ 28690 h 28689"/>
                <a:gd name="connsiteX1" fmla="*/ 28690 w 28689"/>
                <a:gd name="connsiteY1" fmla="*/ 14345 h 28689"/>
                <a:gd name="connsiteX2" fmla="*/ 14345 w 28689"/>
                <a:gd name="connsiteY2" fmla="*/ 0 h 28689"/>
                <a:gd name="connsiteX3" fmla="*/ 0 w 28689"/>
                <a:gd name="connsiteY3" fmla="*/ 14345 h 28689"/>
                <a:gd name="connsiteX4" fmla="*/ 14345 w 28689"/>
                <a:gd name="connsiteY4" fmla="*/ 28690 h 28689"/>
                <a:gd name="connsiteX5" fmla="*/ 14345 w 28689"/>
                <a:gd name="connsiteY5" fmla="*/ 9563 h 28689"/>
                <a:gd name="connsiteX6" fmla="*/ 19127 w 28689"/>
                <a:gd name="connsiteY6" fmla="*/ 14345 h 28689"/>
                <a:gd name="connsiteX7" fmla="*/ 14345 w 28689"/>
                <a:gd name="connsiteY7" fmla="*/ 19127 h 28689"/>
                <a:gd name="connsiteX8" fmla="*/ 9563 w 28689"/>
                <a:gd name="connsiteY8" fmla="*/ 14345 h 28689"/>
                <a:gd name="connsiteX9" fmla="*/ 14345 w 28689"/>
                <a:gd name="connsiteY9" fmla="*/ 9563 h 28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89" h="28689">
                  <a:moveTo>
                    <a:pt x="14345" y="28690"/>
                  </a:moveTo>
                  <a:cubicBezTo>
                    <a:pt x="22268" y="28690"/>
                    <a:pt x="28690" y="22268"/>
                    <a:pt x="28690" y="14345"/>
                  </a:cubicBezTo>
                  <a:cubicBezTo>
                    <a:pt x="28690" y="6422"/>
                    <a:pt x="22268" y="0"/>
                    <a:pt x="14345" y="0"/>
                  </a:cubicBezTo>
                  <a:cubicBezTo>
                    <a:pt x="6422" y="0"/>
                    <a:pt x="0" y="6422"/>
                    <a:pt x="0" y="14345"/>
                  </a:cubicBezTo>
                  <a:cubicBezTo>
                    <a:pt x="0" y="22268"/>
                    <a:pt x="6422" y="28690"/>
                    <a:pt x="14345" y="28690"/>
                  </a:cubicBezTo>
                  <a:close/>
                  <a:moveTo>
                    <a:pt x="14345" y="9563"/>
                  </a:moveTo>
                  <a:cubicBezTo>
                    <a:pt x="16986" y="9563"/>
                    <a:pt x="19127" y="11704"/>
                    <a:pt x="19127" y="14345"/>
                  </a:cubicBezTo>
                  <a:cubicBezTo>
                    <a:pt x="19127" y="16986"/>
                    <a:pt x="16986" y="19127"/>
                    <a:pt x="14345" y="19127"/>
                  </a:cubicBezTo>
                  <a:cubicBezTo>
                    <a:pt x="11704" y="19127"/>
                    <a:pt x="9563" y="16986"/>
                    <a:pt x="9563" y="14345"/>
                  </a:cubicBezTo>
                  <a:cubicBezTo>
                    <a:pt x="9563" y="11704"/>
                    <a:pt x="11704" y="9563"/>
                    <a:pt x="14345" y="9563"/>
                  </a:cubicBezTo>
                  <a:close/>
                </a:path>
              </a:pathLst>
            </a:custGeom>
            <a:grp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orma Livre: Forma 16">
              <a:extLst>
                <a:ext uri="{FF2B5EF4-FFF2-40B4-BE49-F238E27FC236}">
                  <a16:creationId xmlns:a16="http://schemas.microsoft.com/office/drawing/2014/main" id="{BE1206E4-FFBA-4FC7-84EA-C2501B9EC0AE}"/>
                </a:ext>
              </a:extLst>
            </p:cNvPr>
            <p:cNvSpPr/>
            <p:nvPr/>
          </p:nvSpPr>
          <p:spPr>
            <a:xfrm>
              <a:off x="6873214" y="1789514"/>
              <a:ext cx="38253" cy="38253"/>
            </a:xfrm>
            <a:custGeom>
              <a:avLst/>
              <a:gdLst>
                <a:gd name="connsiteX0" fmla="*/ 0 w 38253"/>
                <a:gd name="connsiteY0" fmla="*/ 19127 h 38253"/>
                <a:gd name="connsiteX1" fmla="*/ 19127 w 38253"/>
                <a:gd name="connsiteY1" fmla="*/ 38253 h 38253"/>
                <a:gd name="connsiteX2" fmla="*/ 38253 w 38253"/>
                <a:gd name="connsiteY2" fmla="*/ 19127 h 38253"/>
                <a:gd name="connsiteX3" fmla="*/ 19127 w 38253"/>
                <a:gd name="connsiteY3" fmla="*/ 0 h 38253"/>
                <a:gd name="connsiteX4" fmla="*/ 0 w 38253"/>
                <a:gd name="connsiteY4" fmla="*/ 19127 h 38253"/>
                <a:gd name="connsiteX5" fmla="*/ 28690 w 38253"/>
                <a:gd name="connsiteY5" fmla="*/ 19127 h 38253"/>
                <a:gd name="connsiteX6" fmla="*/ 19127 w 38253"/>
                <a:gd name="connsiteY6" fmla="*/ 28690 h 38253"/>
                <a:gd name="connsiteX7" fmla="*/ 9563 w 38253"/>
                <a:gd name="connsiteY7" fmla="*/ 19127 h 38253"/>
                <a:gd name="connsiteX8" fmla="*/ 19127 w 38253"/>
                <a:gd name="connsiteY8" fmla="*/ 9563 h 38253"/>
                <a:gd name="connsiteX9" fmla="*/ 28690 w 38253"/>
                <a:gd name="connsiteY9" fmla="*/ 19127 h 38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253" h="38253">
                  <a:moveTo>
                    <a:pt x="0" y="19127"/>
                  </a:moveTo>
                  <a:cubicBezTo>
                    <a:pt x="0" y="29690"/>
                    <a:pt x="8563" y="38253"/>
                    <a:pt x="19127" y="38253"/>
                  </a:cubicBezTo>
                  <a:cubicBezTo>
                    <a:pt x="29690" y="38253"/>
                    <a:pt x="38253" y="29690"/>
                    <a:pt x="38253" y="19127"/>
                  </a:cubicBezTo>
                  <a:cubicBezTo>
                    <a:pt x="38253" y="8563"/>
                    <a:pt x="29690" y="0"/>
                    <a:pt x="19127" y="0"/>
                  </a:cubicBezTo>
                  <a:cubicBezTo>
                    <a:pt x="8563" y="0"/>
                    <a:pt x="0" y="8563"/>
                    <a:pt x="0" y="19127"/>
                  </a:cubicBezTo>
                  <a:close/>
                  <a:moveTo>
                    <a:pt x="28690" y="19127"/>
                  </a:moveTo>
                  <a:cubicBezTo>
                    <a:pt x="28690" y="24408"/>
                    <a:pt x="24408" y="28690"/>
                    <a:pt x="19127" y="28690"/>
                  </a:cubicBezTo>
                  <a:cubicBezTo>
                    <a:pt x="13845" y="28690"/>
                    <a:pt x="9563" y="24408"/>
                    <a:pt x="9563" y="19127"/>
                  </a:cubicBezTo>
                  <a:cubicBezTo>
                    <a:pt x="9563" y="13845"/>
                    <a:pt x="13845" y="9563"/>
                    <a:pt x="19127" y="9563"/>
                  </a:cubicBezTo>
                  <a:cubicBezTo>
                    <a:pt x="24408" y="9563"/>
                    <a:pt x="28690" y="13845"/>
                    <a:pt x="28690" y="19127"/>
                  </a:cubicBezTo>
                  <a:close/>
                </a:path>
              </a:pathLst>
            </a:custGeom>
            <a:grp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94" name="Imagem 93">
            <a:extLst>
              <a:ext uri="{FF2B5EF4-FFF2-40B4-BE49-F238E27FC236}">
                <a16:creationId xmlns:a16="http://schemas.microsoft.com/office/drawing/2014/main" id="{86988731-81C6-46A4-BE43-07FD6C1E9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7" y="14655"/>
            <a:ext cx="12170545" cy="817862"/>
          </a:xfrm>
          <a:prstGeom prst="rect">
            <a:avLst/>
          </a:prstGeom>
        </p:spPr>
      </p:pic>
      <p:sp>
        <p:nvSpPr>
          <p:cNvPr id="119" name="Título 1">
            <a:extLst>
              <a:ext uri="{FF2B5EF4-FFF2-40B4-BE49-F238E27FC236}">
                <a16:creationId xmlns:a16="http://schemas.microsoft.com/office/drawing/2014/main" id="{23EEAB93-D641-4977-862F-54128CBA4BEC}"/>
              </a:ext>
            </a:extLst>
          </p:cNvPr>
          <p:cNvSpPr txBox="1">
            <a:spLocks/>
          </p:cNvSpPr>
          <p:nvPr/>
        </p:nvSpPr>
        <p:spPr>
          <a:xfrm>
            <a:off x="179968" y="145089"/>
            <a:ext cx="11449271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>
              <a:defRPr sz="3200" b="1">
                <a:solidFill>
                  <a:schemeClr val="accent4"/>
                </a:solidFill>
                <a:latin typeface="Petrobras Sans" panose="020B0606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Petrobras Sans" panose="020B0606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Apresentação da Proposta</a:t>
            </a:r>
          </a:p>
        </p:txBody>
      </p:sp>
      <p:cxnSp>
        <p:nvCxnSpPr>
          <p:cNvPr id="72" name="Straight Connector 130">
            <a:extLst>
              <a:ext uri="{FF2B5EF4-FFF2-40B4-BE49-F238E27FC236}">
                <a16:creationId xmlns:a16="http://schemas.microsoft.com/office/drawing/2014/main" id="{05E4ADE7-5611-47B8-ABDE-37FD954CACA1}"/>
              </a:ext>
            </a:extLst>
          </p:cNvPr>
          <p:cNvCxnSpPr>
            <a:cxnSpLocks/>
          </p:cNvCxnSpPr>
          <p:nvPr/>
        </p:nvCxnSpPr>
        <p:spPr>
          <a:xfrm flipH="1">
            <a:off x="243227" y="1261204"/>
            <a:ext cx="3422378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130">
            <a:extLst>
              <a:ext uri="{FF2B5EF4-FFF2-40B4-BE49-F238E27FC236}">
                <a16:creationId xmlns:a16="http://schemas.microsoft.com/office/drawing/2014/main" id="{FF618AF2-4DA3-41CA-AC0D-C724753389C3}"/>
              </a:ext>
            </a:extLst>
          </p:cNvPr>
          <p:cNvCxnSpPr>
            <a:cxnSpLocks/>
          </p:cNvCxnSpPr>
          <p:nvPr/>
        </p:nvCxnSpPr>
        <p:spPr>
          <a:xfrm flipV="1">
            <a:off x="7681795" y="1277050"/>
            <a:ext cx="259547" cy="137684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130">
            <a:extLst>
              <a:ext uri="{FF2B5EF4-FFF2-40B4-BE49-F238E27FC236}">
                <a16:creationId xmlns:a16="http://schemas.microsoft.com/office/drawing/2014/main" id="{145FA4F7-F798-492B-815C-1D4EBC14471A}"/>
              </a:ext>
            </a:extLst>
          </p:cNvPr>
          <p:cNvCxnSpPr>
            <a:cxnSpLocks/>
          </p:cNvCxnSpPr>
          <p:nvPr/>
        </p:nvCxnSpPr>
        <p:spPr>
          <a:xfrm>
            <a:off x="7096141" y="4603180"/>
            <a:ext cx="1429526" cy="58519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áfico 10" descr="Dólar com preenchimento sólido">
            <a:extLst>
              <a:ext uri="{FF2B5EF4-FFF2-40B4-BE49-F238E27FC236}">
                <a16:creationId xmlns:a16="http://schemas.microsoft.com/office/drawing/2014/main" id="{C0F5E62F-99FC-4850-8A0F-BA85A7BEFC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9058" y="4561347"/>
            <a:ext cx="390013" cy="37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827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uxograma: Dados Armazenados 6"/>
          <p:cNvSpPr/>
          <p:nvPr/>
        </p:nvSpPr>
        <p:spPr>
          <a:xfrm flipH="1">
            <a:off x="710484" y="2153887"/>
            <a:ext cx="2541318" cy="407116"/>
          </a:xfrm>
          <a:prstGeom prst="flowChartOnlineStorag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XX/2025</a:t>
            </a:r>
          </a:p>
        </p:txBody>
      </p:sp>
      <p:sp>
        <p:nvSpPr>
          <p:cNvPr id="10" name="Retângulo 9"/>
          <p:cNvSpPr/>
          <p:nvPr/>
        </p:nvSpPr>
        <p:spPr>
          <a:xfrm>
            <a:off x="719960" y="3272728"/>
            <a:ext cx="2514559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Pontos chave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Descrição breve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TRL/CRL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Receitas/investimento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744455" y="2931642"/>
            <a:ext cx="2488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MVP ou marco - XXXXXX</a:t>
            </a:r>
          </a:p>
        </p:txBody>
      </p:sp>
      <p:sp>
        <p:nvSpPr>
          <p:cNvPr id="13" name="Retângulo Arredondado 12"/>
          <p:cNvSpPr/>
          <p:nvPr/>
        </p:nvSpPr>
        <p:spPr>
          <a:xfrm>
            <a:off x="452154" y="1089483"/>
            <a:ext cx="870543" cy="27619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luxograma: Dados Armazenados 34"/>
          <p:cNvSpPr/>
          <p:nvPr/>
        </p:nvSpPr>
        <p:spPr>
          <a:xfrm flipH="1">
            <a:off x="3453066" y="2153887"/>
            <a:ext cx="2541318" cy="407116"/>
          </a:xfrm>
          <a:prstGeom prst="flowChartOnlineStorag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XX/2025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3487037" y="2931642"/>
            <a:ext cx="2328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MVP ou marco - XXXXXX </a:t>
            </a:r>
          </a:p>
        </p:txBody>
      </p:sp>
      <p:sp>
        <p:nvSpPr>
          <p:cNvPr id="41" name="Fluxograma: Dados Armazenados 40"/>
          <p:cNvSpPr/>
          <p:nvPr/>
        </p:nvSpPr>
        <p:spPr>
          <a:xfrm flipH="1">
            <a:off x="8698561" y="2151355"/>
            <a:ext cx="2541318" cy="407116"/>
          </a:xfrm>
          <a:prstGeom prst="flowChartOnlineStorag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XX/2025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8732532" y="2929110"/>
            <a:ext cx="1242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Implantação</a:t>
            </a:r>
          </a:p>
        </p:txBody>
      </p:sp>
      <p:pic>
        <p:nvPicPr>
          <p:cNvPr id="44" name="Imagem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95" y="851456"/>
            <a:ext cx="922855" cy="103936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8145" y="1000464"/>
            <a:ext cx="3261094" cy="780252"/>
          </a:xfrm>
          <a:prstGeom prst="rect">
            <a:avLst/>
          </a:prstGeom>
        </p:spPr>
      </p:pic>
      <p:pic>
        <p:nvPicPr>
          <p:cNvPr id="45" name="Imagem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87" y="14655"/>
            <a:ext cx="12170545" cy="817862"/>
          </a:xfrm>
          <a:prstGeom prst="rect">
            <a:avLst/>
          </a:prstGeom>
        </p:spPr>
      </p:pic>
      <p:sp>
        <p:nvSpPr>
          <p:cNvPr id="46" name="Título 1"/>
          <p:cNvSpPr txBox="1">
            <a:spLocks/>
          </p:cNvSpPr>
          <p:nvPr/>
        </p:nvSpPr>
        <p:spPr>
          <a:xfrm>
            <a:off x="179968" y="153713"/>
            <a:ext cx="11449271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>
              <a:defRPr sz="2600" b="1">
                <a:solidFill>
                  <a:schemeClr val="accent4"/>
                </a:solidFill>
                <a:latin typeface="Petrobras Sans" panose="020B0606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Petrobras Sans" panose="020B0606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Roadmap</a:t>
            </a:r>
            <a:endParaRPr kumimoji="0" lang="pt-BR" sz="2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Petrobras Sans" panose="020B0606020204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Fluxograma: Dados Armazenados 20">
            <a:extLst>
              <a:ext uri="{FF2B5EF4-FFF2-40B4-BE49-F238E27FC236}">
                <a16:creationId xmlns:a16="http://schemas.microsoft.com/office/drawing/2014/main" id="{CA1D87B1-BFAD-4690-8BA2-BFECA9DB1243}"/>
              </a:ext>
            </a:extLst>
          </p:cNvPr>
          <p:cNvSpPr/>
          <p:nvPr/>
        </p:nvSpPr>
        <p:spPr>
          <a:xfrm flipH="1">
            <a:off x="6143954" y="2156159"/>
            <a:ext cx="2541318" cy="407116"/>
          </a:xfrm>
          <a:prstGeom prst="flowChartOnlineStorag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XX/2025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708E89D-B926-15EF-A6AE-33895C3D4686}"/>
              </a:ext>
            </a:extLst>
          </p:cNvPr>
          <p:cNvSpPr txBox="1"/>
          <p:nvPr/>
        </p:nvSpPr>
        <p:spPr>
          <a:xfrm>
            <a:off x="6078748" y="2938809"/>
            <a:ext cx="2328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MVP ou marco - XXXXXX 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88793BE6-6C2B-7E03-73BB-03FA90AC07F1}"/>
              </a:ext>
            </a:extLst>
          </p:cNvPr>
          <p:cNvSpPr/>
          <p:nvPr/>
        </p:nvSpPr>
        <p:spPr>
          <a:xfrm>
            <a:off x="3390044" y="3268415"/>
            <a:ext cx="2514559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Pontos chave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Descrição breve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TRL/CRL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Receitas/investimento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2871301-16E3-0B7A-3AEE-2067C02EF9AA}"/>
              </a:ext>
            </a:extLst>
          </p:cNvPr>
          <p:cNvSpPr/>
          <p:nvPr/>
        </p:nvSpPr>
        <p:spPr>
          <a:xfrm>
            <a:off x="6060128" y="3264102"/>
            <a:ext cx="2514559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Pontos chave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Descrição breve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TRL/CRL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Receitas/investimento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689604B9-763A-2C4D-0427-E10004BE2BE4}"/>
              </a:ext>
            </a:extLst>
          </p:cNvPr>
          <p:cNvSpPr/>
          <p:nvPr/>
        </p:nvSpPr>
        <p:spPr>
          <a:xfrm>
            <a:off x="8730212" y="3259789"/>
            <a:ext cx="2514559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Pontos chave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Descrição breve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TRL/CRL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Receitas/investimento</a:t>
            </a:r>
          </a:p>
        </p:txBody>
      </p:sp>
    </p:spTree>
    <p:extLst>
      <p:ext uri="{BB962C8B-B14F-4D97-AF65-F5344CB8AC3E}">
        <p14:creationId xmlns:p14="http://schemas.microsoft.com/office/powerpoint/2010/main" val="678804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3D84DC5BD63724395C2D294731A48B3" ma:contentTypeVersion="2" ma:contentTypeDescription="Crie um novo documento." ma:contentTypeScope="" ma:versionID="8cbd1e17786fe1147ba7516b17b36f97">
  <xsd:schema xmlns:xsd="http://www.w3.org/2001/XMLSchema" xmlns:xs="http://www.w3.org/2001/XMLSchema" xmlns:p="http://schemas.microsoft.com/office/2006/metadata/properties" xmlns:ns2="ded33f46-41d9-4c81-9244-ddc3a16309fb" targetNamespace="http://schemas.microsoft.com/office/2006/metadata/properties" ma:root="true" ma:fieldsID="3baed31139fad1c44d7183551a44022e" ns2:_="">
    <xsd:import namespace="ded33f46-41d9-4c81-9244-ddc3a16309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33f46-41d9-4c81-9244-ddc3a16309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0983E-B250-49C0-99DF-00E9DB86AB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C09035-2C48-4723-8EA3-71FB6A801D9E}">
  <ds:schemaRefs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984D939-9935-49CA-A8BD-40FBCB23AE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d33f46-41d9-4c81-9244-ddc3a16309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17965</TotalTime>
  <Words>142</Words>
  <Application>Microsoft Office PowerPoint</Application>
  <PresentationFormat>Widescreen</PresentationFormat>
  <Paragraphs>65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Gill Sans MT</vt:lpstr>
      <vt:lpstr>Petrobras Sans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Claudia Goncalves Honnicke</dc:creator>
  <cp:lastModifiedBy>Francisco Thiago Sacramento Aragão</cp:lastModifiedBy>
  <cp:revision>561</cp:revision>
  <dcterms:created xsi:type="dcterms:W3CDTF">2020-10-22T19:04:49Z</dcterms:created>
  <dcterms:modified xsi:type="dcterms:W3CDTF">2024-12-26T13:05:24Z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e61996e-cafd-4c9a-8a94-2dc1b82131ae_Enabled">
    <vt:lpwstr>true</vt:lpwstr>
  </property>
  <property fmtid="{D5CDD505-2E9C-101B-9397-08002B2CF9AE}" pid="3" name="MSIP_Label_8e61996e-cafd-4c9a-8a94-2dc1b82131ae_SetDate">
    <vt:lpwstr>2020-10-22T19:12:32Z</vt:lpwstr>
  </property>
  <property fmtid="{D5CDD505-2E9C-101B-9397-08002B2CF9AE}" pid="4" name="MSIP_Label_8e61996e-cafd-4c9a-8a94-2dc1b82131ae_Method">
    <vt:lpwstr>Standard</vt:lpwstr>
  </property>
  <property fmtid="{D5CDD505-2E9C-101B-9397-08002B2CF9AE}" pid="5" name="MSIP_Label_8e61996e-cafd-4c9a-8a94-2dc1b82131ae_Name">
    <vt:lpwstr>NP-1</vt:lpwstr>
  </property>
  <property fmtid="{D5CDD505-2E9C-101B-9397-08002B2CF9AE}" pid="6" name="MSIP_Label_8e61996e-cafd-4c9a-8a94-2dc1b82131ae_SiteId">
    <vt:lpwstr>5b6f6241-9a57-4be4-8e50-1dfa72e79a57</vt:lpwstr>
  </property>
  <property fmtid="{D5CDD505-2E9C-101B-9397-08002B2CF9AE}" pid="7" name="MSIP_Label_8e61996e-cafd-4c9a-8a94-2dc1b82131ae_ActionId">
    <vt:lpwstr>4d846b16-cca7-4572-957a-f0f0e14e214e</vt:lpwstr>
  </property>
  <property fmtid="{D5CDD505-2E9C-101B-9397-08002B2CF9AE}" pid="8" name="MSIP_Label_8e61996e-cafd-4c9a-8a94-2dc1b82131ae_ContentBits">
    <vt:lpwstr>0</vt:lpwstr>
  </property>
  <property fmtid="{D5CDD505-2E9C-101B-9397-08002B2CF9AE}" pid="9" name="ContentTypeId">
    <vt:lpwstr>0x010100F3D84DC5BD63724395C2D294731A48B3</vt:lpwstr>
  </property>
</Properties>
</file>